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9" r:id="rId4"/>
    <p:sldId id="258" r:id="rId5"/>
    <p:sldId id="269" r:id="rId6"/>
    <p:sldId id="263" r:id="rId7"/>
    <p:sldId id="256" r:id="rId8"/>
    <p:sldId id="260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7BEE0-2DB5-483D-9EAA-55038B72C2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36BD-1847-4D77-92E8-BED50F6922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3146-7233-4BA3-AC2A-58116EA27D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CE62E-48F7-4E1A-B44B-356094B463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94C11-52BF-41B5-B06C-C71FDEFE0F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AEBF-3518-4385-A04E-F3E766A8D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B6222-8710-4D65-8CE8-BEE3D31D7C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BBE0D-5691-4408-85DB-3BA0F3E78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9B111-227C-447E-98EA-4993C9E15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AEE7-C33C-42FB-A525-D177B0955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B8277-9857-49F8-AEF1-E151209FD8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478C62-BA5A-4E62-BEC6-2D7BCF10EC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2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4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4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18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20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eg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22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7" name="Picture 21" descr="gallery_22914_384_487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24300" y="908050"/>
            <a:ext cx="47513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660066"/>
                </a:solidFill>
                <a:latin typeface="Century Gothic" pitchFamily="34" charset="0"/>
              </a:rPr>
              <a:t>ЗАГАДКИ </a:t>
            </a:r>
          </a:p>
          <a:p>
            <a:pPr algn="ctr"/>
            <a:r>
              <a:rPr lang="ru-RU" sz="6000" b="1">
                <a:solidFill>
                  <a:srgbClr val="660066"/>
                </a:solidFill>
                <a:latin typeface="Century Gothic" pitchFamily="34" charset="0"/>
              </a:rPr>
              <a:t>ДЛЯ </a:t>
            </a:r>
          </a:p>
          <a:p>
            <a:pPr algn="ctr"/>
            <a:r>
              <a:rPr lang="ru-RU" sz="6000" b="1">
                <a:solidFill>
                  <a:srgbClr val="660066"/>
                </a:solidFill>
                <a:latin typeface="Century Gothic" pitchFamily="34" charset="0"/>
              </a:rPr>
              <a:t>МАЛЫШЕЙ</a:t>
            </a:r>
          </a:p>
        </p:txBody>
      </p:sp>
      <p:pic>
        <p:nvPicPr>
          <p:cNvPr id="14358" name="Picture 22" descr="606_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0277">
            <a:off x="6227763" y="3789363"/>
            <a:ext cx="1506537" cy="2012950"/>
          </a:xfrm>
          <a:prstGeom prst="rect">
            <a:avLst/>
          </a:prstGeom>
          <a:noFill/>
        </p:spPr>
      </p:pic>
      <p:pic>
        <p:nvPicPr>
          <p:cNvPr id="14360" name="Picture 24" descr="f11_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113" y="3644900"/>
            <a:ext cx="1463675" cy="1560513"/>
          </a:xfrm>
          <a:prstGeom prst="rect">
            <a:avLst/>
          </a:prstGeom>
          <a:noFill/>
        </p:spPr>
      </p:pic>
      <p:pic>
        <p:nvPicPr>
          <p:cNvPr id="14361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48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5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7300" y="6591300"/>
            <a:ext cx="304800" cy="304800"/>
          </a:xfrm>
          <a:prstGeom prst="rect">
            <a:avLst/>
          </a:prstGeo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84888" y="211138"/>
            <a:ext cx="2916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3300"/>
                </a:solidFill>
                <a:latin typeface="Century Gothic" pitchFamily="34" charset="0"/>
              </a:rPr>
              <a:t>ФРУКТЫ</a:t>
            </a:r>
          </a:p>
        </p:txBody>
      </p:sp>
      <p:pic>
        <p:nvPicPr>
          <p:cNvPr id="1025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65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0254" name="Picture 14" descr="f11_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0775" y="3068638"/>
            <a:ext cx="1558925" cy="2305050"/>
          </a:xfrm>
          <a:prstGeom prst="rect">
            <a:avLst/>
          </a:prstGeom>
          <a:noFill/>
        </p:spPr>
      </p:pic>
      <p:pic>
        <p:nvPicPr>
          <p:cNvPr id="10255" name="Picture 15" descr="f11_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765175"/>
            <a:ext cx="1822450" cy="1943100"/>
          </a:xfrm>
          <a:prstGeom prst="rect">
            <a:avLst/>
          </a:prstGeom>
          <a:noFill/>
        </p:spPr>
      </p:pic>
      <p:pic>
        <p:nvPicPr>
          <p:cNvPr id="10256" name="Picture 16" descr="banan-b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3263" y="1052513"/>
            <a:ext cx="1833562" cy="2016125"/>
          </a:xfrm>
          <a:prstGeom prst="rect">
            <a:avLst/>
          </a:prstGeom>
          <a:noFill/>
        </p:spPr>
      </p:pic>
      <p:pic>
        <p:nvPicPr>
          <p:cNvPr id="10257" name="Picture 17" descr="DSCF170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2708275"/>
            <a:ext cx="1852613" cy="2714625"/>
          </a:xfrm>
          <a:prstGeom prst="rect">
            <a:avLst/>
          </a:prstGeom>
          <a:noFill/>
        </p:spPr>
      </p:pic>
      <p:pic>
        <p:nvPicPr>
          <p:cNvPr id="10258" name="Picture 18" descr="85mWG1LmKH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3300" y="1085850"/>
            <a:ext cx="2881313" cy="2559050"/>
          </a:xfrm>
          <a:prstGeom prst="rect">
            <a:avLst/>
          </a:prstGeom>
          <a:noFill/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</p:childTnLst>
        </p:cTn>
      </p:par>
    </p:tnLst>
    <p:bldLst>
      <p:bldP spid="10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gallery_22914_384_487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1338" y="1989138"/>
            <a:ext cx="47513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rgbClr val="660066"/>
                </a:solidFill>
                <a:latin typeface="Century Gothic" pitchFamily="34" charset="0"/>
              </a:rPr>
              <a:t>КОНЕЦ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03350" y="4427538"/>
            <a:ext cx="2903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660066"/>
                </a:solidFill>
                <a:latin typeface="Century Gothic" pitchFamily="34" charset="0"/>
              </a:rPr>
              <a:t>Ольга Климова</a:t>
            </a:r>
          </a:p>
        </p:txBody>
      </p:sp>
      <p:pic>
        <p:nvPicPr>
          <p:cNvPr id="1127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2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227763" y="427038"/>
            <a:ext cx="254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3300"/>
                </a:solidFill>
                <a:latin typeface="Century Gothic" pitchFamily="34" charset="0"/>
              </a:rPr>
              <a:t>КОТ</a:t>
            </a:r>
          </a:p>
        </p:txBody>
      </p:sp>
      <p:pic>
        <p:nvPicPr>
          <p:cNvPr id="307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7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3078" name="Picture 6" descr="tigr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5288" y="3860800"/>
            <a:ext cx="1500187" cy="1800225"/>
          </a:xfrm>
          <a:prstGeom prst="rect">
            <a:avLst/>
          </a:prstGeom>
          <a:noFill/>
        </p:spPr>
      </p:pic>
      <p:pic>
        <p:nvPicPr>
          <p:cNvPr id="3079" name="Picture 7" descr="mysh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779995">
            <a:off x="4067175" y="4508500"/>
            <a:ext cx="2087563" cy="1458913"/>
          </a:xfrm>
          <a:prstGeom prst="rect">
            <a:avLst/>
          </a:prstGeom>
          <a:noFill/>
        </p:spPr>
      </p:pic>
      <p:pic>
        <p:nvPicPr>
          <p:cNvPr id="3081" name="Picture 9" descr="кот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1295400"/>
            <a:ext cx="3097213" cy="3429000"/>
          </a:xfrm>
          <a:prstGeom prst="rect">
            <a:avLst/>
          </a:prstGeom>
          <a:noFill/>
        </p:spPr>
      </p:pic>
      <p:pic>
        <p:nvPicPr>
          <p:cNvPr id="308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84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7300" y="6591300"/>
            <a:ext cx="304800" cy="304800"/>
          </a:xfrm>
          <a:prstGeom prst="rect">
            <a:avLst/>
          </a:prstGeom>
          <a:noFill/>
        </p:spPr>
      </p:pic>
      <p:pic>
        <p:nvPicPr>
          <p:cNvPr id="3085" name="Picture 13" descr="92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5300" y="1339850"/>
            <a:ext cx="1471613" cy="2233613"/>
          </a:xfrm>
          <a:prstGeom prst="rect">
            <a:avLst/>
          </a:prstGeom>
          <a:noFill/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8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5138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381750"/>
            <a:ext cx="304800" cy="304800"/>
          </a:xfrm>
          <a:prstGeom prst="rect">
            <a:avLst/>
          </a:prstGeom>
          <a:noFill/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227763" y="333375"/>
            <a:ext cx="254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3300"/>
                </a:solidFill>
                <a:latin typeface="Century Gothic" pitchFamily="34" charset="0"/>
              </a:rPr>
              <a:t>ПЁС</a:t>
            </a:r>
          </a:p>
        </p:txBody>
      </p:sp>
      <p:pic>
        <p:nvPicPr>
          <p:cNvPr id="5143" name="Picture 23" descr="raskraska-soba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836613"/>
            <a:ext cx="3394075" cy="4464050"/>
          </a:xfrm>
          <a:prstGeom prst="rect">
            <a:avLst/>
          </a:prstGeom>
          <a:noFill/>
        </p:spPr>
      </p:pic>
      <p:pic>
        <p:nvPicPr>
          <p:cNvPr id="5145" name="Picture 25" descr="10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1484313"/>
            <a:ext cx="2003425" cy="1906587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"/>
                </p:tgtEl>
              </p:cMediaNode>
            </p:audio>
          </p:childTnLst>
        </p:cTn>
      </p:par>
    </p:tnLst>
    <p:bldLst>
      <p:bldP spid="5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4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410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41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7300" y="6591300"/>
            <a:ext cx="304800" cy="304800"/>
          </a:xfrm>
          <a:prstGeom prst="rect">
            <a:avLst/>
          </a:prstGeom>
          <a:noFill/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867400" y="260350"/>
            <a:ext cx="3313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Century Gothic" pitchFamily="34" charset="0"/>
              </a:rPr>
              <a:t>ГРУЗОВИК</a:t>
            </a:r>
          </a:p>
        </p:txBody>
      </p:sp>
      <p:pic>
        <p:nvPicPr>
          <p:cNvPr id="4110" name="Picture 14" descr="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484313"/>
            <a:ext cx="2736850" cy="1881187"/>
          </a:xfrm>
          <a:prstGeom prst="rect">
            <a:avLst/>
          </a:prstGeom>
          <a:noFill/>
        </p:spPr>
      </p:pic>
      <p:pic>
        <p:nvPicPr>
          <p:cNvPr id="4111" name="Picture 15" descr="MG380_06508-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1773238"/>
            <a:ext cx="3168650" cy="2716212"/>
          </a:xfrm>
          <a:prstGeom prst="rect">
            <a:avLst/>
          </a:prstGeom>
          <a:noFill/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  <p:bldLst>
      <p:bldP spid="4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867400" y="260350"/>
            <a:ext cx="3313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Century Gothic" pitchFamily="34" charset="0"/>
              </a:rPr>
              <a:t>КОРАБЛЬ</a:t>
            </a:r>
          </a:p>
        </p:txBody>
      </p:sp>
      <p:pic>
        <p:nvPicPr>
          <p:cNvPr id="1536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3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536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20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7300" y="6591300"/>
            <a:ext cx="304800" cy="304800"/>
          </a:xfrm>
          <a:prstGeom prst="rect">
            <a:avLst/>
          </a:prstGeom>
          <a:noFill/>
        </p:spPr>
      </p:pic>
      <p:pic>
        <p:nvPicPr>
          <p:cNvPr id="15372" name="Picture 12" descr="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1314450"/>
            <a:ext cx="2808288" cy="2330450"/>
          </a:xfrm>
          <a:prstGeom prst="rect">
            <a:avLst/>
          </a:prstGeom>
          <a:noFill/>
        </p:spPr>
      </p:pic>
      <p:pic>
        <p:nvPicPr>
          <p:cNvPr id="15373" name="Picture 13" descr="8888496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1825" y="1273175"/>
            <a:ext cx="3330575" cy="4189413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  <p:bldLst>
      <p:bldP spid="153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084888" y="260350"/>
            <a:ext cx="2916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3300"/>
                </a:solidFill>
                <a:latin typeface="Century Gothic" pitchFamily="34" charset="0"/>
              </a:rPr>
              <a:t>МИШКА</a:t>
            </a:r>
          </a:p>
        </p:txBody>
      </p:sp>
      <p:pic>
        <p:nvPicPr>
          <p:cNvPr id="923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0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597650"/>
            <a:ext cx="304800" cy="304800"/>
          </a:xfrm>
          <a:prstGeom prst="rect">
            <a:avLst/>
          </a:prstGeom>
          <a:noFill/>
        </p:spPr>
      </p:pic>
      <p:pic>
        <p:nvPicPr>
          <p:cNvPr id="9231" name="Picture 15" descr="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074738"/>
            <a:ext cx="3276600" cy="2719387"/>
          </a:xfrm>
          <a:prstGeom prst="rect">
            <a:avLst/>
          </a:prstGeom>
          <a:noFill/>
        </p:spPr>
      </p:pic>
      <p:pic>
        <p:nvPicPr>
          <p:cNvPr id="9236" name="Picture 20" descr="23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1598613"/>
            <a:ext cx="1543050" cy="1543050"/>
          </a:xfrm>
          <a:prstGeom prst="rect">
            <a:avLst/>
          </a:prstGeom>
          <a:noFill/>
        </p:spPr>
      </p:pic>
      <p:pic>
        <p:nvPicPr>
          <p:cNvPr id="923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24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9240" name="Picture 24" descr="b-15415011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052513"/>
            <a:ext cx="3195637" cy="4176712"/>
          </a:xfrm>
          <a:prstGeom prst="rect">
            <a:avLst/>
          </a:prstGeom>
          <a:noFill/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0"/>
                </p:tgtEl>
              </p:cMediaNode>
            </p:audio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8"/>
                </p:tgtEl>
              </p:cMediaNode>
            </p:audio>
          </p:childTnLst>
        </p:cTn>
      </p:par>
    </p:tnLst>
    <p:bldLst>
      <p:bldP spid="9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227763" y="333375"/>
            <a:ext cx="254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3300"/>
                </a:solidFill>
                <a:latin typeface="Century Gothic" pitchFamily="34" charset="0"/>
              </a:rPr>
              <a:t>КИТ</a:t>
            </a:r>
          </a:p>
        </p:txBody>
      </p:sp>
      <p:pic>
        <p:nvPicPr>
          <p:cNvPr id="206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8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2066" name="Picture 18" descr="19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1844675"/>
            <a:ext cx="3132138" cy="1223963"/>
          </a:xfrm>
          <a:prstGeom prst="rect">
            <a:avLst/>
          </a:prstGeom>
          <a:noFill/>
        </p:spPr>
      </p:pic>
      <p:pic>
        <p:nvPicPr>
          <p:cNvPr id="206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38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7300" y="6591300"/>
            <a:ext cx="304800" cy="304800"/>
          </a:xfrm>
          <a:prstGeom prst="rect">
            <a:avLst/>
          </a:prstGeom>
          <a:noFill/>
        </p:spPr>
      </p:pic>
      <p:pic>
        <p:nvPicPr>
          <p:cNvPr id="2068" name="Picture 20" descr="1_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5475" y="1631950"/>
            <a:ext cx="3324225" cy="3838575"/>
          </a:xfrm>
          <a:prstGeom prst="rect">
            <a:avLst/>
          </a:prstGeom>
          <a:noFill/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</p:childTnLst>
        </p:cTn>
      </p:par>
    </p:tnLst>
    <p:bldLst>
      <p:bldP spid="20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6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67400" y="260350"/>
            <a:ext cx="3313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Century Gothic" pitchFamily="34" charset="0"/>
              </a:rPr>
              <a:t>ЛЯГУШКА</a:t>
            </a:r>
          </a:p>
        </p:txBody>
      </p:sp>
      <p:pic>
        <p:nvPicPr>
          <p:cNvPr id="6154" name="Picture 10" descr="7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1412875"/>
            <a:ext cx="2479675" cy="1765300"/>
          </a:xfrm>
          <a:prstGeom prst="rect">
            <a:avLst/>
          </a:prstGeom>
          <a:noFill/>
        </p:spPr>
      </p:pic>
      <p:pic>
        <p:nvPicPr>
          <p:cNvPr id="615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1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6553200"/>
            <a:ext cx="304800" cy="304800"/>
          </a:xfrm>
          <a:prstGeom prst="rect">
            <a:avLst/>
          </a:prstGeom>
          <a:noFill/>
        </p:spPr>
      </p:pic>
      <p:pic>
        <p:nvPicPr>
          <p:cNvPr id="6158" name="Picture 14" descr="606_fi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3250" y="981075"/>
            <a:ext cx="3367088" cy="4497388"/>
          </a:xfrm>
          <a:prstGeom prst="rect">
            <a:avLst/>
          </a:prstGeom>
          <a:noFill/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6"/>
                </p:tgtEl>
              </p:cMediaNode>
            </p:audio>
          </p:childTnLst>
        </p:cTn>
      </p:par>
    </p:tnLst>
    <p:bldLst>
      <p:bldP spid="6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Restavrac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20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12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820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94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7300" y="6591300"/>
            <a:ext cx="304800" cy="304800"/>
          </a:xfrm>
          <a:prstGeom prst="rect">
            <a:avLst/>
          </a:prstGeom>
          <a:noFill/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227763" y="188913"/>
            <a:ext cx="254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3300"/>
                </a:solidFill>
                <a:latin typeface="Century Gothic" pitchFamily="34" charset="0"/>
              </a:rPr>
              <a:t>СОВА</a:t>
            </a:r>
          </a:p>
        </p:txBody>
      </p:sp>
      <p:pic>
        <p:nvPicPr>
          <p:cNvPr id="8210" name="Picture 18" descr="3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557338"/>
            <a:ext cx="1800225" cy="1603375"/>
          </a:xfrm>
          <a:prstGeom prst="rect">
            <a:avLst/>
          </a:prstGeom>
          <a:noFill/>
        </p:spPr>
      </p:pic>
      <p:pic>
        <p:nvPicPr>
          <p:cNvPr id="8212" name="Picture 20" descr="DE32B8FC3FA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2788" y="1268413"/>
            <a:ext cx="3094037" cy="3673475"/>
          </a:xfrm>
          <a:prstGeom prst="rect">
            <a:avLst/>
          </a:prstGeom>
          <a:noFill/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</p:childTnLst>
        </p:cTn>
      </p:par>
    </p:tnLst>
    <p:bldLst>
      <p:bldP spid="820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15</Words>
  <Application>Microsoft Office PowerPoint</Application>
  <PresentationFormat>Экран (4:3)</PresentationFormat>
  <Paragraphs>14</Paragraphs>
  <Slides>11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Ниджат</cp:lastModifiedBy>
  <cp:revision>45</cp:revision>
  <dcterms:created xsi:type="dcterms:W3CDTF">2009-09-28T06:02:20Z</dcterms:created>
  <dcterms:modified xsi:type="dcterms:W3CDTF">2012-12-09T15:29:18Z</dcterms:modified>
</cp:coreProperties>
</file>