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8" r:id="rId2"/>
    <p:sldId id="262" r:id="rId3"/>
    <p:sldId id="263" r:id="rId4"/>
    <p:sldId id="267" r:id="rId5"/>
    <p:sldId id="268" r:id="rId6"/>
    <p:sldId id="269" r:id="rId7"/>
    <p:sldId id="270" r:id="rId8"/>
    <p:sldId id="272" r:id="rId9"/>
    <p:sldId id="273" r:id="rId10"/>
    <p:sldId id="260" r:id="rId11"/>
    <p:sldId id="27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E3FF"/>
    <a:srgbClr val="E21ED9"/>
    <a:srgbClr val="3D971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43" d="100"/>
          <a:sy n="43" d="100"/>
        </p:scale>
        <p:origin x="-1608" y="-12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C7623D-9394-460E-9EF7-EDC410ECB0C4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75A4D-7080-46C4-AC86-E16E89AAD5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13361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Box 106"/>
          <p:cNvSpPr txBox="1"/>
          <p:nvPr/>
        </p:nvSpPr>
        <p:spPr>
          <a:xfrm>
            <a:off x="196983" y="676550"/>
            <a:ext cx="81867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Повторение написания цифры 1 и цифры 2 перед выполнением задания.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71" name="TextBox 70"/>
          <p:cNvSpPr txBox="1"/>
          <p:nvPr/>
        </p:nvSpPr>
        <p:spPr>
          <a:xfrm>
            <a:off x="4716775" y="1628800"/>
            <a:ext cx="40594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Число два записывают знаком - 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цифрой 2.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7" name="Прямая соединительная линия 96"/>
          <p:cNvCxnSpPr>
            <a:stCxn id="99" idx="0"/>
          </p:cNvCxnSpPr>
          <p:nvPr/>
        </p:nvCxnSpPr>
        <p:spPr>
          <a:xfrm flipH="1">
            <a:off x="6555825" y="3108598"/>
            <a:ext cx="3505" cy="2682617"/>
          </a:xfrm>
          <a:prstGeom prst="line">
            <a:avLst/>
          </a:prstGeom>
          <a:ln w="12700"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>
            <a:stCxn id="99" idx="1"/>
            <a:endCxn id="99" idx="3"/>
          </p:cNvCxnSpPr>
          <p:nvPr/>
        </p:nvCxnSpPr>
        <p:spPr>
          <a:xfrm>
            <a:off x="5218330" y="4449907"/>
            <a:ext cx="2682000" cy="0"/>
          </a:xfrm>
          <a:prstGeom prst="line">
            <a:avLst/>
          </a:prstGeom>
          <a:ln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Прямоугольник 98"/>
          <p:cNvSpPr/>
          <p:nvPr/>
        </p:nvSpPr>
        <p:spPr>
          <a:xfrm>
            <a:off x="5218330" y="3108598"/>
            <a:ext cx="2682000" cy="2682617"/>
          </a:xfrm>
          <a:prstGeom prst="rect">
            <a:avLst/>
          </a:pr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100" name="32-конечная звезда 99"/>
          <p:cNvSpPr/>
          <p:nvPr/>
        </p:nvSpPr>
        <p:spPr>
          <a:xfrm>
            <a:off x="6506502" y="3675532"/>
            <a:ext cx="232832" cy="193041"/>
          </a:xfrm>
          <a:prstGeom prst="star32">
            <a:avLst>
              <a:gd name="adj" fmla="val 26255"/>
            </a:avLst>
          </a:prstGeom>
          <a:solidFill>
            <a:srgbClr val="FFFF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101" name="Дуга 100"/>
          <p:cNvSpPr/>
          <p:nvPr/>
        </p:nvSpPr>
        <p:spPr>
          <a:xfrm rot="21391130">
            <a:off x="6644523" y="3144364"/>
            <a:ext cx="1228597" cy="1216853"/>
          </a:xfrm>
          <a:prstGeom prst="arc">
            <a:avLst>
              <a:gd name="adj1" fmla="val 10835815"/>
              <a:gd name="adj2" fmla="val 2178558"/>
            </a:avLst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cxnSp>
        <p:nvCxnSpPr>
          <p:cNvPr id="102" name="Прямая соединительная линия 101"/>
          <p:cNvCxnSpPr/>
          <p:nvPr/>
        </p:nvCxnSpPr>
        <p:spPr>
          <a:xfrm flipH="1">
            <a:off x="6554204" y="4084232"/>
            <a:ext cx="1220096" cy="1706983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Дуга 102"/>
          <p:cNvSpPr/>
          <p:nvPr/>
        </p:nvSpPr>
        <p:spPr>
          <a:xfrm rot="10063873">
            <a:off x="6774131" y="4524228"/>
            <a:ext cx="1132406" cy="1268505"/>
          </a:xfrm>
          <a:prstGeom prst="arc">
            <a:avLst>
              <a:gd name="adj1" fmla="val 14465667"/>
              <a:gd name="adj2" fmla="val 17799957"/>
            </a:avLst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104" name="Дуга 103"/>
          <p:cNvSpPr/>
          <p:nvPr/>
        </p:nvSpPr>
        <p:spPr>
          <a:xfrm rot="19823663">
            <a:off x="6468059" y="5671757"/>
            <a:ext cx="883489" cy="833796"/>
          </a:xfrm>
          <a:prstGeom prst="arc">
            <a:avLst>
              <a:gd name="adj1" fmla="val 15294395"/>
              <a:gd name="adj2" fmla="val 20452655"/>
            </a:avLst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cxnSp>
        <p:nvCxnSpPr>
          <p:cNvPr id="106" name="Прямая соединительная линия 105"/>
          <p:cNvCxnSpPr/>
          <p:nvPr/>
        </p:nvCxnSpPr>
        <p:spPr>
          <a:xfrm flipV="1">
            <a:off x="7743502" y="5489156"/>
            <a:ext cx="144709" cy="133856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flipV="1">
            <a:off x="2580069" y="3069280"/>
            <a:ext cx="1309588" cy="134100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>
            <a:endCxn id="69" idx="2"/>
          </p:cNvCxnSpPr>
          <p:nvPr/>
        </p:nvCxnSpPr>
        <p:spPr>
          <a:xfrm flipH="1">
            <a:off x="2548657" y="3069280"/>
            <a:ext cx="1341000" cy="268200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32-конечная звезда 66"/>
          <p:cNvSpPr/>
          <p:nvPr/>
        </p:nvSpPr>
        <p:spPr>
          <a:xfrm>
            <a:off x="2411760" y="4221088"/>
            <a:ext cx="276830" cy="330700"/>
          </a:xfrm>
          <a:prstGeom prst="star32">
            <a:avLst>
              <a:gd name="adj" fmla="val 26255"/>
            </a:avLst>
          </a:prstGeom>
          <a:solidFill>
            <a:srgbClr val="FFFF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TextBox 67"/>
          <p:cNvSpPr txBox="1"/>
          <p:nvPr/>
        </p:nvSpPr>
        <p:spPr>
          <a:xfrm>
            <a:off x="221324" y="1649823"/>
            <a:ext cx="3959955" cy="830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Число один записывают знаком - 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цифрой 1.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1207657" y="3069280"/>
            <a:ext cx="2682000" cy="2682000"/>
          </a:xfrm>
          <a:prstGeom prst="rect">
            <a:avLst/>
          </a:pr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0" name="Прямая соединительная линия 69"/>
          <p:cNvCxnSpPr>
            <a:stCxn id="69" idx="0"/>
            <a:endCxn id="69" idx="2"/>
          </p:cNvCxnSpPr>
          <p:nvPr/>
        </p:nvCxnSpPr>
        <p:spPr>
          <a:xfrm>
            <a:off x="2548657" y="3069280"/>
            <a:ext cx="0" cy="2682000"/>
          </a:xfrm>
          <a:prstGeom prst="line">
            <a:avLst/>
          </a:prstGeom>
          <a:ln w="12700"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>
            <a:stCxn id="69" idx="1"/>
            <a:endCxn id="69" idx="3"/>
          </p:cNvCxnSpPr>
          <p:nvPr/>
        </p:nvCxnSpPr>
        <p:spPr>
          <a:xfrm>
            <a:off x="1207657" y="4410280"/>
            <a:ext cx="2682000" cy="0"/>
          </a:xfrm>
          <a:prstGeom prst="line">
            <a:avLst/>
          </a:prstGeom>
          <a:ln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6" name="Группа 75"/>
          <p:cNvGrpSpPr/>
          <p:nvPr/>
        </p:nvGrpSpPr>
        <p:grpSpPr>
          <a:xfrm>
            <a:off x="171432" y="-490"/>
            <a:ext cx="4851520" cy="914400"/>
            <a:chOff x="171432" y="-490"/>
            <a:chExt cx="4851520" cy="914400"/>
          </a:xfrm>
        </p:grpSpPr>
        <p:sp>
          <p:nvSpPr>
            <p:cNvPr id="77" name="TextBox 76"/>
            <p:cNvSpPr txBox="1"/>
            <p:nvPr/>
          </p:nvSpPr>
          <p:spPr>
            <a:xfrm>
              <a:off x="171432" y="153330"/>
              <a:ext cx="485152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Урок 14. Знаки «     », «    »,</a:t>
              </a:r>
              <a:endPara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8" name="Половина рамки 77"/>
            <p:cNvSpPr/>
            <p:nvPr/>
          </p:nvSpPr>
          <p:spPr>
            <a:xfrm rot="2796166" flipH="1">
              <a:off x="2834815" y="376943"/>
              <a:ext cx="241288" cy="241183"/>
            </a:xfrm>
            <a:prstGeom prst="halfFrame">
              <a:avLst>
                <a:gd name="adj1" fmla="val 17120"/>
                <a:gd name="adj2" fmla="val 15479"/>
              </a:avLst>
            </a:prstGeom>
            <a:solidFill>
              <a:srgbClr val="FF0000"/>
            </a:solidFill>
            <a:ln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79" name="Половина рамки 78"/>
            <p:cNvSpPr/>
            <p:nvPr/>
          </p:nvSpPr>
          <p:spPr>
            <a:xfrm rot="18803834">
              <a:off x="3920804" y="376943"/>
              <a:ext cx="241288" cy="241183"/>
            </a:xfrm>
            <a:prstGeom prst="halfFrame">
              <a:avLst>
                <a:gd name="adj1" fmla="val 17120"/>
                <a:gd name="adj2" fmla="val 15479"/>
              </a:avLst>
            </a:prstGeom>
            <a:solidFill>
              <a:srgbClr val="FF0000"/>
            </a:solidFill>
            <a:ln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80" name="Равно 79"/>
            <p:cNvSpPr/>
            <p:nvPr/>
          </p:nvSpPr>
          <p:spPr>
            <a:xfrm>
              <a:off x="4439073" y="-490"/>
              <a:ext cx="417804" cy="914400"/>
            </a:xfrm>
            <a:prstGeom prst="mathEqual">
              <a:avLst>
                <a:gd name="adj1" fmla="val 8451"/>
                <a:gd name="adj2" fmla="val 14577"/>
              </a:avLst>
            </a:prstGeom>
            <a:solidFill>
              <a:srgbClr val="FF0000"/>
            </a:solidFill>
            <a:ln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552085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3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500"/>
                            </p:stCondLst>
                            <p:childTnLst>
                              <p:par>
                                <p:cTn id="7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5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5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9500"/>
                            </p:stCondLst>
                            <p:childTnLst>
                              <p:par>
                                <p:cTn id="8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99" grpId="0" animBg="1"/>
      <p:bldP spid="100" grpId="0" animBg="1"/>
      <p:bldP spid="100" grpId="1" animBg="1"/>
      <p:bldP spid="101" grpId="0" animBg="1"/>
      <p:bldP spid="103" grpId="0" animBg="1"/>
      <p:bldP spid="104" grpId="0" animBg="1"/>
      <p:bldP spid="67" grpId="0" animBg="1"/>
      <p:bldP spid="67" grpId="1" animBg="1"/>
      <p:bldP spid="68" grpId="0"/>
      <p:bldP spid="6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" name="Цилиндр 3"/>
          <p:cNvSpPr/>
          <p:nvPr/>
        </p:nvSpPr>
        <p:spPr>
          <a:xfrm>
            <a:off x="8028384" y="2726799"/>
            <a:ext cx="527693" cy="299752"/>
          </a:xfrm>
          <a:prstGeom prst="can">
            <a:avLst>
              <a:gd name="adj" fmla="val 50000"/>
            </a:avLst>
          </a:prstGeom>
          <a:solidFill>
            <a:schemeClr val="accent2">
              <a:lumMod val="50000"/>
            </a:schemeClr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Цилиндр 4"/>
          <p:cNvSpPr/>
          <p:nvPr/>
        </p:nvSpPr>
        <p:spPr>
          <a:xfrm>
            <a:off x="6715140" y="1643050"/>
            <a:ext cx="527693" cy="299752"/>
          </a:xfrm>
          <a:prstGeom prst="can">
            <a:avLst>
              <a:gd name="adj" fmla="val 50000"/>
            </a:avLst>
          </a:prstGeom>
          <a:solidFill>
            <a:schemeClr val="accent2">
              <a:lumMod val="50000"/>
            </a:schemeClr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Цилиндр 5"/>
          <p:cNvSpPr/>
          <p:nvPr/>
        </p:nvSpPr>
        <p:spPr>
          <a:xfrm>
            <a:off x="6429388" y="3357562"/>
            <a:ext cx="527693" cy="299752"/>
          </a:xfrm>
          <a:prstGeom prst="can">
            <a:avLst>
              <a:gd name="adj" fmla="val 50000"/>
            </a:avLst>
          </a:prstGeom>
          <a:solidFill>
            <a:schemeClr val="accent2">
              <a:lumMod val="50000"/>
            </a:schemeClr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Цилиндр 6"/>
          <p:cNvSpPr/>
          <p:nvPr/>
        </p:nvSpPr>
        <p:spPr>
          <a:xfrm>
            <a:off x="7500958" y="4572008"/>
            <a:ext cx="527693" cy="299752"/>
          </a:xfrm>
          <a:prstGeom prst="can">
            <a:avLst>
              <a:gd name="adj" fmla="val 50000"/>
            </a:avLst>
          </a:prstGeom>
          <a:solidFill>
            <a:schemeClr val="accent2">
              <a:lumMod val="50000"/>
            </a:schemeClr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Цилиндр 7"/>
          <p:cNvSpPr/>
          <p:nvPr/>
        </p:nvSpPr>
        <p:spPr>
          <a:xfrm>
            <a:off x="5786446" y="4500570"/>
            <a:ext cx="527693" cy="299752"/>
          </a:xfrm>
          <a:prstGeom prst="can">
            <a:avLst>
              <a:gd name="adj" fmla="val 50000"/>
            </a:avLst>
          </a:prstGeom>
          <a:solidFill>
            <a:schemeClr val="accent2">
              <a:lumMod val="50000"/>
            </a:schemeClr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9" name="Группа 8"/>
          <p:cNvGrpSpPr/>
          <p:nvPr/>
        </p:nvGrpSpPr>
        <p:grpSpPr>
          <a:xfrm>
            <a:off x="1500166" y="1071546"/>
            <a:ext cx="1382870" cy="1850598"/>
            <a:chOff x="4579205" y="3308403"/>
            <a:chExt cx="2081027" cy="2784893"/>
          </a:xfrm>
        </p:grpSpPr>
        <p:sp>
          <p:nvSpPr>
            <p:cNvPr id="10" name="Блок-схема: ручной ввод 9"/>
            <p:cNvSpPr/>
            <p:nvPr/>
          </p:nvSpPr>
          <p:spPr>
            <a:xfrm>
              <a:off x="4579205" y="5651807"/>
              <a:ext cx="928899" cy="441489"/>
            </a:xfrm>
            <a:prstGeom prst="flowChartManualInput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араллелограмм 12"/>
            <p:cNvSpPr/>
            <p:nvPr/>
          </p:nvSpPr>
          <p:spPr>
            <a:xfrm>
              <a:off x="5318156" y="3308403"/>
              <a:ext cx="1342076" cy="2784891"/>
            </a:xfrm>
            <a:prstGeom prst="parallelogram">
              <a:avLst>
                <a:gd name="adj" fmla="val 78624"/>
              </a:avLst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4" name="Группа 6"/>
            <p:cNvGrpSpPr/>
            <p:nvPr/>
          </p:nvGrpSpPr>
          <p:grpSpPr>
            <a:xfrm>
              <a:off x="4825073" y="5719272"/>
              <a:ext cx="395758" cy="350599"/>
              <a:chOff x="7124941" y="4941168"/>
              <a:chExt cx="395758" cy="432048"/>
            </a:xfrm>
          </p:grpSpPr>
          <p:sp>
            <p:nvSpPr>
              <p:cNvPr id="15" name="Параллелограмм 5"/>
              <p:cNvSpPr/>
              <p:nvPr/>
            </p:nvSpPr>
            <p:spPr>
              <a:xfrm>
                <a:off x="7304371" y="4941168"/>
                <a:ext cx="216328" cy="432048"/>
              </a:xfrm>
              <a:prstGeom prst="parallelogram">
                <a:avLst>
                  <a:gd name="adj" fmla="val 61901"/>
                </a:avLst>
              </a:prstGeom>
              <a:solidFill>
                <a:srgbClr val="FF0000"/>
              </a:solidFill>
              <a:ln w="635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" name="Параллелограмм 15"/>
              <p:cNvSpPr/>
              <p:nvPr/>
            </p:nvSpPr>
            <p:spPr>
              <a:xfrm>
                <a:off x="7214406" y="4941168"/>
                <a:ext cx="216328" cy="432048"/>
              </a:xfrm>
              <a:prstGeom prst="parallelogram">
                <a:avLst>
                  <a:gd name="adj" fmla="val 61901"/>
                </a:avLst>
              </a:prstGeom>
              <a:solidFill>
                <a:srgbClr val="FF0000"/>
              </a:solidFill>
              <a:ln w="635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7" name="Параллелограмм 16"/>
              <p:cNvSpPr/>
              <p:nvPr/>
            </p:nvSpPr>
            <p:spPr>
              <a:xfrm>
                <a:off x="7124941" y="4941168"/>
                <a:ext cx="216328" cy="432048"/>
              </a:xfrm>
              <a:prstGeom prst="parallelogram">
                <a:avLst>
                  <a:gd name="adj" fmla="val 61901"/>
                </a:avLst>
              </a:prstGeom>
              <a:solidFill>
                <a:srgbClr val="FF0000"/>
              </a:solidFill>
              <a:ln w="635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18" name="Группа 17"/>
          <p:cNvGrpSpPr/>
          <p:nvPr/>
        </p:nvGrpSpPr>
        <p:grpSpPr>
          <a:xfrm>
            <a:off x="714348" y="3714752"/>
            <a:ext cx="1382870" cy="1850598"/>
            <a:chOff x="4579205" y="3308403"/>
            <a:chExt cx="2081027" cy="2784893"/>
          </a:xfrm>
        </p:grpSpPr>
        <p:sp>
          <p:nvSpPr>
            <p:cNvPr id="19" name="Блок-схема: ручной ввод 18"/>
            <p:cNvSpPr/>
            <p:nvPr/>
          </p:nvSpPr>
          <p:spPr>
            <a:xfrm>
              <a:off x="4579205" y="5651807"/>
              <a:ext cx="928899" cy="441489"/>
            </a:xfrm>
            <a:prstGeom prst="flowChartManualInput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араллелограмм 19"/>
            <p:cNvSpPr/>
            <p:nvPr/>
          </p:nvSpPr>
          <p:spPr>
            <a:xfrm>
              <a:off x="5318156" y="3308403"/>
              <a:ext cx="1342076" cy="2784891"/>
            </a:xfrm>
            <a:prstGeom prst="parallelogram">
              <a:avLst>
                <a:gd name="adj" fmla="val 78624"/>
              </a:avLst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1" name="Группа 6"/>
            <p:cNvGrpSpPr/>
            <p:nvPr/>
          </p:nvGrpSpPr>
          <p:grpSpPr>
            <a:xfrm>
              <a:off x="4825073" y="5719272"/>
              <a:ext cx="395758" cy="350599"/>
              <a:chOff x="7124941" y="4941168"/>
              <a:chExt cx="395758" cy="432048"/>
            </a:xfrm>
          </p:grpSpPr>
          <p:sp>
            <p:nvSpPr>
              <p:cNvPr id="22" name="Параллелограмм 5"/>
              <p:cNvSpPr/>
              <p:nvPr/>
            </p:nvSpPr>
            <p:spPr>
              <a:xfrm>
                <a:off x="7304371" y="4941168"/>
                <a:ext cx="216328" cy="432048"/>
              </a:xfrm>
              <a:prstGeom prst="parallelogram">
                <a:avLst>
                  <a:gd name="adj" fmla="val 61901"/>
                </a:avLst>
              </a:prstGeom>
              <a:solidFill>
                <a:srgbClr val="FF0000"/>
              </a:solidFill>
              <a:ln w="635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3" name="Параллелограмм 22"/>
              <p:cNvSpPr/>
              <p:nvPr/>
            </p:nvSpPr>
            <p:spPr>
              <a:xfrm>
                <a:off x="7214406" y="4941168"/>
                <a:ext cx="216328" cy="432048"/>
              </a:xfrm>
              <a:prstGeom prst="parallelogram">
                <a:avLst>
                  <a:gd name="adj" fmla="val 61901"/>
                </a:avLst>
              </a:prstGeom>
              <a:solidFill>
                <a:srgbClr val="FF0000"/>
              </a:solidFill>
              <a:ln w="635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" name="Параллелограмм 23"/>
              <p:cNvSpPr/>
              <p:nvPr/>
            </p:nvSpPr>
            <p:spPr>
              <a:xfrm>
                <a:off x="7124941" y="4941168"/>
                <a:ext cx="216328" cy="432048"/>
              </a:xfrm>
              <a:prstGeom prst="parallelogram">
                <a:avLst>
                  <a:gd name="adj" fmla="val 61901"/>
                </a:avLst>
              </a:prstGeom>
              <a:solidFill>
                <a:srgbClr val="FF0000"/>
              </a:solidFill>
              <a:ln w="635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25" name="Группа 24"/>
          <p:cNvGrpSpPr/>
          <p:nvPr/>
        </p:nvGrpSpPr>
        <p:grpSpPr>
          <a:xfrm>
            <a:off x="2285984" y="4357694"/>
            <a:ext cx="1382870" cy="1850598"/>
            <a:chOff x="4579205" y="3308403"/>
            <a:chExt cx="2081027" cy="2784893"/>
          </a:xfrm>
        </p:grpSpPr>
        <p:sp>
          <p:nvSpPr>
            <p:cNvPr id="26" name="Блок-схема: ручной ввод 25"/>
            <p:cNvSpPr/>
            <p:nvPr/>
          </p:nvSpPr>
          <p:spPr>
            <a:xfrm>
              <a:off x="4579205" y="5651807"/>
              <a:ext cx="928899" cy="441489"/>
            </a:xfrm>
            <a:prstGeom prst="flowChartManualInput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Параллелограмм 26"/>
            <p:cNvSpPr/>
            <p:nvPr/>
          </p:nvSpPr>
          <p:spPr>
            <a:xfrm>
              <a:off x="5318156" y="3308403"/>
              <a:ext cx="1342076" cy="2784891"/>
            </a:xfrm>
            <a:prstGeom prst="parallelogram">
              <a:avLst>
                <a:gd name="adj" fmla="val 78624"/>
              </a:avLst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8" name="Группа 6"/>
            <p:cNvGrpSpPr/>
            <p:nvPr/>
          </p:nvGrpSpPr>
          <p:grpSpPr>
            <a:xfrm>
              <a:off x="4825073" y="5719272"/>
              <a:ext cx="395758" cy="350599"/>
              <a:chOff x="7124941" y="4941168"/>
              <a:chExt cx="395758" cy="432048"/>
            </a:xfrm>
          </p:grpSpPr>
          <p:sp>
            <p:nvSpPr>
              <p:cNvPr id="29" name="Параллелограмм 5"/>
              <p:cNvSpPr/>
              <p:nvPr/>
            </p:nvSpPr>
            <p:spPr>
              <a:xfrm>
                <a:off x="7304371" y="4941168"/>
                <a:ext cx="216328" cy="432048"/>
              </a:xfrm>
              <a:prstGeom prst="parallelogram">
                <a:avLst>
                  <a:gd name="adj" fmla="val 61901"/>
                </a:avLst>
              </a:prstGeom>
              <a:solidFill>
                <a:srgbClr val="FF0000"/>
              </a:solidFill>
              <a:ln w="635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0" name="Параллелограмм 29"/>
              <p:cNvSpPr/>
              <p:nvPr/>
            </p:nvSpPr>
            <p:spPr>
              <a:xfrm>
                <a:off x="7214406" y="4941168"/>
                <a:ext cx="216328" cy="432048"/>
              </a:xfrm>
              <a:prstGeom prst="parallelogram">
                <a:avLst>
                  <a:gd name="adj" fmla="val 61901"/>
                </a:avLst>
              </a:prstGeom>
              <a:solidFill>
                <a:srgbClr val="FF0000"/>
              </a:solidFill>
              <a:ln w="635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" name="Параллелограмм 30"/>
              <p:cNvSpPr/>
              <p:nvPr/>
            </p:nvSpPr>
            <p:spPr>
              <a:xfrm>
                <a:off x="7124941" y="4941168"/>
                <a:ext cx="216328" cy="432048"/>
              </a:xfrm>
              <a:prstGeom prst="parallelogram">
                <a:avLst>
                  <a:gd name="adj" fmla="val 61901"/>
                </a:avLst>
              </a:prstGeom>
              <a:solidFill>
                <a:srgbClr val="FF0000"/>
              </a:solidFill>
              <a:ln w="635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32" name="Прямоугольник 31"/>
          <p:cNvSpPr/>
          <p:nvPr/>
        </p:nvSpPr>
        <p:spPr>
          <a:xfrm>
            <a:off x="3857620" y="2285992"/>
            <a:ext cx="1214446" cy="121444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0666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1643050"/>
            <a:ext cx="87868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0   1   2   3   4   5   6   7   8   9   10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Box 106"/>
          <p:cNvSpPr txBox="1"/>
          <p:nvPr/>
        </p:nvSpPr>
        <p:spPr>
          <a:xfrm>
            <a:off x="196983" y="676550"/>
            <a:ext cx="81867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Повторение написания цифры 1 и цифры 2 перед выполнением задания.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71" name="TextBox 70"/>
          <p:cNvSpPr txBox="1"/>
          <p:nvPr/>
        </p:nvSpPr>
        <p:spPr>
          <a:xfrm>
            <a:off x="4716775" y="1628800"/>
            <a:ext cx="40594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Число два записывают знаком - 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цифрой 2.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21324" y="1649823"/>
            <a:ext cx="3959955" cy="830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Число один записывают знаком - 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цифрой 1.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218330" y="3108598"/>
            <a:ext cx="2682000" cy="2682617"/>
          </a:xfrm>
          <a:prstGeom prst="rect">
            <a:avLst/>
          </a:pr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29" name="32-конечная звезда 28"/>
          <p:cNvSpPr/>
          <p:nvPr/>
        </p:nvSpPr>
        <p:spPr>
          <a:xfrm>
            <a:off x="6506502" y="3675532"/>
            <a:ext cx="232832" cy="193041"/>
          </a:xfrm>
          <a:prstGeom prst="star32">
            <a:avLst>
              <a:gd name="adj" fmla="val 26255"/>
            </a:avLst>
          </a:prstGeom>
          <a:solidFill>
            <a:srgbClr val="FFFF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30" name="Дуга 29"/>
          <p:cNvSpPr/>
          <p:nvPr/>
        </p:nvSpPr>
        <p:spPr>
          <a:xfrm rot="21391130">
            <a:off x="6644523" y="3144364"/>
            <a:ext cx="1228597" cy="1216853"/>
          </a:xfrm>
          <a:prstGeom prst="arc">
            <a:avLst>
              <a:gd name="adj1" fmla="val 10835815"/>
              <a:gd name="adj2" fmla="val 2178558"/>
            </a:avLst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flipH="1">
            <a:off x="6554204" y="4084232"/>
            <a:ext cx="1220096" cy="1706983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Дуга 31"/>
          <p:cNvSpPr/>
          <p:nvPr/>
        </p:nvSpPr>
        <p:spPr>
          <a:xfrm rot="10063873">
            <a:off x="6774131" y="4524228"/>
            <a:ext cx="1132406" cy="1268505"/>
          </a:xfrm>
          <a:prstGeom prst="arc">
            <a:avLst>
              <a:gd name="adj1" fmla="val 14465667"/>
              <a:gd name="adj2" fmla="val 17799957"/>
            </a:avLst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33" name="Дуга 32"/>
          <p:cNvSpPr/>
          <p:nvPr/>
        </p:nvSpPr>
        <p:spPr>
          <a:xfrm rot="19823663">
            <a:off x="6468059" y="5671757"/>
            <a:ext cx="883489" cy="833796"/>
          </a:xfrm>
          <a:prstGeom prst="arc">
            <a:avLst>
              <a:gd name="adj1" fmla="val 15294395"/>
              <a:gd name="adj2" fmla="val 20452655"/>
            </a:avLst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V="1">
            <a:off x="7743502" y="5489156"/>
            <a:ext cx="144709" cy="133856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V="1">
            <a:off x="2580069" y="3069280"/>
            <a:ext cx="1309588" cy="134100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>
            <a:endCxn id="38" idx="2"/>
          </p:cNvCxnSpPr>
          <p:nvPr/>
        </p:nvCxnSpPr>
        <p:spPr>
          <a:xfrm flipH="1">
            <a:off x="2548657" y="3069280"/>
            <a:ext cx="1341000" cy="268200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2-конечная звезда 36"/>
          <p:cNvSpPr/>
          <p:nvPr/>
        </p:nvSpPr>
        <p:spPr>
          <a:xfrm>
            <a:off x="2411760" y="4221088"/>
            <a:ext cx="276830" cy="330700"/>
          </a:xfrm>
          <a:prstGeom prst="star32">
            <a:avLst>
              <a:gd name="adj" fmla="val 26255"/>
            </a:avLst>
          </a:prstGeom>
          <a:solidFill>
            <a:srgbClr val="FFFF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207657" y="3069280"/>
            <a:ext cx="2682000" cy="2682000"/>
          </a:xfrm>
          <a:prstGeom prst="rect">
            <a:avLst/>
          </a:pr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3" name="Группа 42"/>
          <p:cNvGrpSpPr/>
          <p:nvPr/>
        </p:nvGrpSpPr>
        <p:grpSpPr>
          <a:xfrm>
            <a:off x="171432" y="-490"/>
            <a:ext cx="4851520" cy="914400"/>
            <a:chOff x="171432" y="-490"/>
            <a:chExt cx="4851520" cy="914400"/>
          </a:xfrm>
        </p:grpSpPr>
        <p:sp>
          <p:nvSpPr>
            <p:cNvPr id="44" name="TextBox 43"/>
            <p:cNvSpPr txBox="1"/>
            <p:nvPr/>
          </p:nvSpPr>
          <p:spPr>
            <a:xfrm>
              <a:off x="171432" y="153330"/>
              <a:ext cx="485152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Урок 14. Знаки «     », «    »,</a:t>
              </a:r>
              <a:endPara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" name="Половина рамки 44"/>
            <p:cNvSpPr/>
            <p:nvPr/>
          </p:nvSpPr>
          <p:spPr>
            <a:xfrm rot="2796166" flipH="1">
              <a:off x="2834815" y="376943"/>
              <a:ext cx="241288" cy="241183"/>
            </a:xfrm>
            <a:prstGeom prst="halfFrame">
              <a:avLst>
                <a:gd name="adj1" fmla="val 17120"/>
                <a:gd name="adj2" fmla="val 15479"/>
              </a:avLst>
            </a:prstGeom>
            <a:solidFill>
              <a:srgbClr val="FF0000"/>
            </a:solidFill>
            <a:ln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46" name="Половина рамки 45"/>
            <p:cNvSpPr/>
            <p:nvPr/>
          </p:nvSpPr>
          <p:spPr>
            <a:xfrm rot="18803834">
              <a:off x="3920804" y="376943"/>
              <a:ext cx="241288" cy="241183"/>
            </a:xfrm>
            <a:prstGeom prst="halfFrame">
              <a:avLst>
                <a:gd name="adj1" fmla="val 17120"/>
                <a:gd name="adj2" fmla="val 15479"/>
              </a:avLst>
            </a:prstGeom>
            <a:solidFill>
              <a:srgbClr val="FF0000"/>
            </a:solidFill>
            <a:ln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47" name="Равно 46"/>
            <p:cNvSpPr/>
            <p:nvPr/>
          </p:nvSpPr>
          <p:spPr>
            <a:xfrm>
              <a:off x="4439073" y="-490"/>
              <a:ext cx="417804" cy="914400"/>
            </a:xfrm>
            <a:prstGeom prst="mathEqual">
              <a:avLst>
                <a:gd name="adj1" fmla="val 8451"/>
                <a:gd name="adj2" fmla="val 14577"/>
              </a:avLst>
            </a:prstGeom>
            <a:solidFill>
              <a:srgbClr val="FF0000"/>
            </a:solidFill>
            <a:ln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804165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3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9500"/>
                            </p:stCondLst>
                            <p:childTnLst>
                              <p:par>
                                <p:cTn id="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29" grpId="1" animBg="1"/>
      <p:bldP spid="30" grpId="0" animBg="1"/>
      <p:bldP spid="32" grpId="0" animBg="1"/>
      <p:bldP spid="33" grpId="0" animBg="1"/>
      <p:bldP spid="37" grpId="0" animBg="1"/>
      <p:bldP spid="37" grpId="1" animBg="1"/>
      <p:bldP spid="3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Box 106"/>
          <p:cNvSpPr txBox="1"/>
          <p:nvPr/>
        </p:nvSpPr>
        <p:spPr>
          <a:xfrm>
            <a:off x="196983" y="676550"/>
            <a:ext cx="8186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Спиши. Продолжи ряды.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179512" y="1268760"/>
            <a:ext cx="8373409" cy="764209"/>
            <a:chOff x="179512" y="1268760"/>
            <a:chExt cx="8373409" cy="764209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3250" y="1275398"/>
              <a:ext cx="759340" cy="7575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95935" y="1273629"/>
              <a:ext cx="755802" cy="7593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4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68658" y="1275398"/>
              <a:ext cx="759340" cy="7575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Прямоугольник 4"/>
            <p:cNvSpPr/>
            <p:nvPr/>
          </p:nvSpPr>
          <p:spPr>
            <a:xfrm>
              <a:off x="3234066" y="1268760"/>
              <a:ext cx="755801" cy="748969"/>
            </a:xfrm>
            <a:prstGeom prst="rect">
              <a:avLst/>
            </a:prstGeom>
            <a:noFill/>
            <a:ln>
              <a:solidFill>
                <a:srgbClr val="00206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6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57805" y="1273629"/>
              <a:ext cx="755802" cy="7593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3" name="Прямоугольник 42"/>
            <p:cNvSpPr/>
            <p:nvPr/>
          </p:nvSpPr>
          <p:spPr>
            <a:xfrm>
              <a:off x="5519675" y="1268760"/>
              <a:ext cx="755801" cy="748969"/>
            </a:xfrm>
            <a:prstGeom prst="rect">
              <a:avLst/>
            </a:prstGeom>
            <a:noFill/>
            <a:ln>
              <a:solidFill>
                <a:srgbClr val="00206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179512" y="1268760"/>
              <a:ext cx="1517670" cy="748969"/>
              <a:chOff x="179512" y="1268760"/>
              <a:chExt cx="1517670" cy="748969"/>
            </a:xfrm>
          </p:grpSpPr>
          <p:sp>
            <p:nvSpPr>
              <p:cNvPr id="42" name="Прямоугольник 41"/>
              <p:cNvSpPr/>
              <p:nvPr/>
            </p:nvSpPr>
            <p:spPr>
              <a:xfrm>
                <a:off x="941381" y="1268760"/>
                <a:ext cx="755801" cy="748969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7" name="Прямоугольник 46"/>
              <p:cNvSpPr/>
              <p:nvPr/>
            </p:nvSpPr>
            <p:spPr>
              <a:xfrm>
                <a:off x="179512" y="1268760"/>
                <a:ext cx="755801" cy="748969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pic>
          <p:nvPicPr>
            <p:cNvPr id="48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81544" y="1275398"/>
              <a:ext cx="759340" cy="7575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9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46952" y="1275398"/>
              <a:ext cx="759340" cy="7575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0" name="Прямоугольник 49"/>
            <p:cNvSpPr/>
            <p:nvPr/>
          </p:nvSpPr>
          <p:spPr>
            <a:xfrm>
              <a:off x="7797120" y="1268760"/>
              <a:ext cx="755801" cy="748969"/>
            </a:xfrm>
            <a:prstGeom prst="rect">
              <a:avLst/>
            </a:prstGeom>
            <a:noFill/>
            <a:ln>
              <a:solidFill>
                <a:srgbClr val="00206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1" name="Группа 50"/>
          <p:cNvGrpSpPr/>
          <p:nvPr/>
        </p:nvGrpSpPr>
        <p:grpSpPr>
          <a:xfrm>
            <a:off x="3203848" y="2963808"/>
            <a:ext cx="1517670" cy="748969"/>
            <a:chOff x="179512" y="1268760"/>
            <a:chExt cx="1517670" cy="748969"/>
          </a:xfrm>
        </p:grpSpPr>
        <p:sp>
          <p:nvSpPr>
            <p:cNvPr id="52" name="Прямоугольник 51"/>
            <p:cNvSpPr/>
            <p:nvPr/>
          </p:nvSpPr>
          <p:spPr>
            <a:xfrm>
              <a:off x="941381" y="1268760"/>
              <a:ext cx="755801" cy="748969"/>
            </a:xfrm>
            <a:prstGeom prst="rect">
              <a:avLst/>
            </a:prstGeom>
            <a:noFill/>
            <a:ln>
              <a:solidFill>
                <a:srgbClr val="00206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179512" y="1268760"/>
              <a:ext cx="755801" cy="748969"/>
            </a:xfrm>
            <a:prstGeom prst="rect">
              <a:avLst/>
            </a:prstGeom>
            <a:noFill/>
            <a:ln>
              <a:solidFill>
                <a:srgbClr val="00206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179512" y="2963808"/>
            <a:ext cx="3029838" cy="748969"/>
            <a:chOff x="362392" y="2963808"/>
            <a:chExt cx="3029838" cy="748969"/>
          </a:xfrm>
        </p:grpSpPr>
        <p:grpSp>
          <p:nvGrpSpPr>
            <p:cNvPr id="57" name="Группа 56"/>
            <p:cNvGrpSpPr/>
            <p:nvPr/>
          </p:nvGrpSpPr>
          <p:grpSpPr>
            <a:xfrm>
              <a:off x="362392" y="2963808"/>
              <a:ext cx="1517670" cy="748969"/>
              <a:chOff x="179512" y="1268760"/>
              <a:chExt cx="1517670" cy="748969"/>
            </a:xfrm>
          </p:grpSpPr>
          <p:sp>
            <p:nvSpPr>
              <p:cNvPr id="58" name="Прямоугольник 57"/>
              <p:cNvSpPr/>
              <p:nvPr/>
            </p:nvSpPr>
            <p:spPr>
              <a:xfrm>
                <a:off x="941381" y="1268760"/>
                <a:ext cx="755801" cy="748969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9" name="Прямоугольник 58"/>
              <p:cNvSpPr/>
              <p:nvPr/>
            </p:nvSpPr>
            <p:spPr>
              <a:xfrm>
                <a:off x="179512" y="1268760"/>
                <a:ext cx="755801" cy="748969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60" name="Группа 59"/>
            <p:cNvGrpSpPr/>
            <p:nvPr/>
          </p:nvGrpSpPr>
          <p:grpSpPr>
            <a:xfrm>
              <a:off x="1874560" y="2963808"/>
              <a:ext cx="1517670" cy="748969"/>
              <a:chOff x="179512" y="1268760"/>
              <a:chExt cx="1517670" cy="748969"/>
            </a:xfrm>
          </p:grpSpPr>
          <p:sp>
            <p:nvSpPr>
              <p:cNvPr id="61" name="Прямоугольник 60"/>
              <p:cNvSpPr/>
              <p:nvPr/>
            </p:nvSpPr>
            <p:spPr>
              <a:xfrm>
                <a:off x="941381" y="1268760"/>
                <a:ext cx="755801" cy="748969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2" name="Прямоугольник 61"/>
              <p:cNvSpPr/>
              <p:nvPr/>
            </p:nvSpPr>
            <p:spPr>
              <a:xfrm>
                <a:off x="179512" y="1268760"/>
                <a:ext cx="755801" cy="748969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63" name="Группа 62"/>
          <p:cNvGrpSpPr/>
          <p:nvPr/>
        </p:nvGrpSpPr>
        <p:grpSpPr>
          <a:xfrm>
            <a:off x="4738156" y="2955424"/>
            <a:ext cx="3029838" cy="748969"/>
            <a:chOff x="362392" y="2963808"/>
            <a:chExt cx="3029838" cy="748969"/>
          </a:xfrm>
        </p:grpSpPr>
        <p:grpSp>
          <p:nvGrpSpPr>
            <p:cNvPr id="64" name="Группа 63"/>
            <p:cNvGrpSpPr/>
            <p:nvPr/>
          </p:nvGrpSpPr>
          <p:grpSpPr>
            <a:xfrm>
              <a:off x="362392" y="2963808"/>
              <a:ext cx="1517670" cy="748969"/>
              <a:chOff x="179512" y="1268760"/>
              <a:chExt cx="1517670" cy="748969"/>
            </a:xfrm>
          </p:grpSpPr>
          <p:sp>
            <p:nvSpPr>
              <p:cNvPr id="69" name="Прямоугольник 68"/>
              <p:cNvSpPr/>
              <p:nvPr/>
            </p:nvSpPr>
            <p:spPr>
              <a:xfrm>
                <a:off x="941381" y="1268760"/>
                <a:ext cx="755801" cy="748969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0" name="Прямоугольник 69"/>
              <p:cNvSpPr/>
              <p:nvPr/>
            </p:nvSpPr>
            <p:spPr>
              <a:xfrm>
                <a:off x="179512" y="1268760"/>
                <a:ext cx="755801" cy="748969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65" name="Группа 64"/>
            <p:cNvGrpSpPr/>
            <p:nvPr/>
          </p:nvGrpSpPr>
          <p:grpSpPr>
            <a:xfrm>
              <a:off x="1874560" y="2963808"/>
              <a:ext cx="1517670" cy="748969"/>
              <a:chOff x="179512" y="1268760"/>
              <a:chExt cx="1517670" cy="748969"/>
            </a:xfrm>
          </p:grpSpPr>
          <p:sp>
            <p:nvSpPr>
              <p:cNvPr id="66" name="Прямоугольник 65"/>
              <p:cNvSpPr/>
              <p:nvPr/>
            </p:nvSpPr>
            <p:spPr>
              <a:xfrm>
                <a:off x="941381" y="1268760"/>
                <a:ext cx="755801" cy="748969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7" name="Прямоугольник 66"/>
              <p:cNvSpPr/>
              <p:nvPr/>
            </p:nvSpPr>
            <p:spPr>
              <a:xfrm>
                <a:off x="179512" y="1268760"/>
                <a:ext cx="755801" cy="748969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72" name="Прямоугольник 71"/>
          <p:cNvSpPr/>
          <p:nvPr/>
        </p:nvSpPr>
        <p:spPr>
          <a:xfrm>
            <a:off x="7787687" y="2952823"/>
            <a:ext cx="755801" cy="748969"/>
          </a:xfrm>
          <a:prstGeom prst="rect">
            <a:avLst/>
          </a:prstGeom>
          <a:noFill/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4" name="Группа 13"/>
          <p:cNvGrpSpPr/>
          <p:nvPr/>
        </p:nvGrpSpPr>
        <p:grpSpPr>
          <a:xfrm>
            <a:off x="2069581" y="2955424"/>
            <a:ext cx="2651937" cy="768401"/>
            <a:chOff x="2069581" y="2955424"/>
            <a:chExt cx="2651937" cy="768401"/>
          </a:xfrm>
        </p:grpSpPr>
        <p:cxnSp>
          <p:nvCxnSpPr>
            <p:cNvPr id="11" name="Прямая соединительная линия 10"/>
            <p:cNvCxnSpPr>
              <a:endCxn id="62" idx="2"/>
            </p:cNvCxnSpPr>
            <p:nvPr/>
          </p:nvCxnSpPr>
          <p:spPr>
            <a:xfrm flipH="1">
              <a:off x="2069581" y="2955424"/>
              <a:ext cx="399077" cy="757353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Прямая соединительная линия 72"/>
            <p:cNvCxnSpPr/>
            <p:nvPr/>
          </p:nvCxnSpPr>
          <p:spPr>
            <a:xfrm flipH="1">
              <a:off x="3537600" y="2966472"/>
              <a:ext cx="399077" cy="757353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>
              <a:endCxn id="52" idx="2"/>
            </p:cNvCxnSpPr>
            <p:nvPr/>
          </p:nvCxnSpPr>
          <p:spPr>
            <a:xfrm flipH="1">
              <a:off x="4343618" y="2966472"/>
              <a:ext cx="377900" cy="746305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Группа 73"/>
          <p:cNvGrpSpPr/>
          <p:nvPr/>
        </p:nvGrpSpPr>
        <p:grpSpPr>
          <a:xfrm>
            <a:off x="5826616" y="2966472"/>
            <a:ext cx="2651937" cy="768401"/>
            <a:chOff x="2069581" y="2955424"/>
            <a:chExt cx="2651937" cy="768401"/>
          </a:xfrm>
        </p:grpSpPr>
        <p:cxnSp>
          <p:nvCxnSpPr>
            <p:cNvPr id="75" name="Прямая соединительная линия 74"/>
            <p:cNvCxnSpPr/>
            <p:nvPr/>
          </p:nvCxnSpPr>
          <p:spPr>
            <a:xfrm flipH="1">
              <a:off x="2069581" y="2955424"/>
              <a:ext cx="399077" cy="757353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Прямая соединительная линия 75"/>
            <p:cNvCxnSpPr/>
            <p:nvPr/>
          </p:nvCxnSpPr>
          <p:spPr>
            <a:xfrm flipH="1">
              <a:off x="3537600" y="2966472"/>
              <a:ext cx="399077" cy="757353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Прямая соединительная линия 76"/>
            <p:cNvCxnSpPr/>
            <p:nvPr/>
          </p:nvCxnSpPr>
          <p:spPr>
            <a:xfrm flipH="1">
              <a:off x="4343618" y="2966472"/>
              <a:ext cx="377900" cy="746305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8" name="Группа 77"/>
          <p:cNvGrpSpPr/>
          <p:nvPr/>
        </p:nvGrpSpPr>
        <p:grpSpPr>
          <a:xfrm>
            <a:off x="171432" y="-490"/>
            <a:ext cx="4851520" cy="914400"/>
            <a:chOff x="171432" y="-490"/>
            <a:chExt cx="4851520" cy="914400"/>
          </a:xfrm>
        </p:grpSpPr>
        <p:sp>
          <p:nvSpPr>
            <p:cNvPr id="79" name="TextBox 78"/>
            <p:cNvSpPr txBox="1"/>
            <p:nvPr/>
          </p:nvSpPr>
          <p:spPr>
            <a:xfrm>
              <a:off x="171432" y="153330"/>
              <a:ext cx="485152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Урок 14. Знаки «     », «    »,</a:t>
              </a:r>
              <a:endPara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0" name="Половина рамки 79"/>
            <p:cNvSpPr/>
            <p:nvPr/>
          </p:nvSpPr>
          <p:spPr>
            <a:xfrm rot="2796166" flipH="1">
              <a:off x="2834815" y="376943"/>
              <a:ext cx="241288" cy="241183"/>
            </a:xfrm>
            <a:prstGeom prst="halfFrame">
              <a:avLst>
                <a:gd name="adj1" fmla="val 17120"/>
                <a:gd name="adj2" fmla="val 15479"/>
              </a:avLst>
            </a:prstGeom>
            <a:solidFill>
              <a:srgbClr val="FF0000"/>
            </a:solidFill>
            <a:ln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81" name="Половина рамки 80"/>
            <p:cNvSpPr/>
            <p:nvPr/>
          </p:nvSpPr>
          <p:spPr>
            <a:xfrm rot="18803834">
              <a:off x="3920804" y="376943"/>
              <a:ext cx="241288" cy="241183"/>
            </a:xfrm>
            <a:prstGeom prst="halfFrame">
              <a:avLst>
                <a:gd name="adj1" fmla="val 17120"/>
                <a:gd name="adj2" fmla="val 15479"/>
              </a:avLst>
            </a:prstGeom>
            <a:solidFill>
              <a:srgbClr val="FF0000"/>
            </a:solidFill>
            <a:ln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82" name="Равно 81"/>
            <p:cNvSpPr/>
            <p:nvPr/>
          </p:nvSpPr>
          <p:spPr>
            <a:xfrm>
              <a:off x="4439073" y="-490"/>
              <a:ext cx="417804" cy="914400"/>
            </a:xfrm>
            <a:prstGeom prst="mathEqual">
              <a:avLst>
                <a:gd name="adj1" fmla="val 8451"/>
                <a:gd name="adj2" fmla="val 14577"/>
              </a:avLst>
            </a:prstGeom>
            <a:solidFill>
              <a:srgbClr val="FF0000"/>
            </a:solidFill>
            <a:ln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42677817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Box 106"/>
          <p:cNvSpPr txBox="1"/>
          <p:nvPr/>
        </p:nvSpPr>
        <p:spPr>
          <a:xfrm>
            <a:off x="196982" y="676550"/>
            <a:ext cx="88041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Прочитай записи Кати. К каким рисункам они сделаны.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grpSp>
        <p:nvGrpSpPr>
          <p:cNvPr id="32" name="Группа 31"/>
          <p:cNvGrpSpPr/>
          <p:nvPr/>
        </p:nvGrpSpPr>
        <p:grpSpPr>
          <a:xfrm>
            <a:off x="641070" y="2522494"/>
            <a:ext cx="2165349" cy="648072"/>
            <a:chOff x="1779812" y="1556793"/>
            <a:chExt cx="2165349" cy="648072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60791" y="1556793"/>
              <a:ext cx="1184370" cy="6480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779812" y="1556793"/>
              <a:ext cx="1184370" cy="6480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31" name="Группа 30"/>
          <p:cNvGrpSpPr/>
          <p:nvPr/>
        </p:nvGrpSpPr>
        <p:grpSpPr>
          <a:xfrm>
            <a:off x="799964" y="1586390"/>
            <a:ext cx="2092817" cy="696586"/>
            <a:chOff x="2913191" y="4415360"/>
            <a:chExt cx="2092817" cy="696586"/>
          </a:xfrm>
        </p:grpSpPr>
        <p:pic>
          <p:nvPicPr>
            <p:cNvPr id="39" name="Picture 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23261" r="12634" b="14621"/>
            <a:stretch/>
          </p:blipFill>
          <p:spPr bwMode="auto">
            <a:xfrm>
              <a:off x="2913191" y="4607890"/>
              <a:ext cx="1196845" cy="5040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75" name="Picture 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23261" r="12634" b="14621"/>
            <a:stretch/>
          </p:blipFill>
          <p:spPr bwMode="auto">
            <a:xfrm rot="284454">
              <a:off x="3809163" y="4415360"/>
              <a:ext cx="1196845" cy="5040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7735880">
            <a:off x="4332659" y="1327299"/>
            <a:ext cx="1021543" cy="13140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1205604" flipV="1">
            <a:off x="4599067" y="2293947"/>
            <a:ext cx="1379503" cy="426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65760" y="2769672"/>
            <a:ext cx="1246115" cy="411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6762874" y="1124744"/>
            <a:ext cx="1382870" cy="1850598"/>
            <a:chOff x="4579205" y="3308403"/>
            <a:chExt cx="2081027" cy="2784893"/>
          </a:xfrm>
        </p:grpSpPr>
        <p:sp>
          <p:nvSpPr>
            <p:cNvPr id="4" name="Блок-схема: ручной ввод 3"/>
            <p:cNvSpPr/>
            <p:nvPr/>
          </p:nvSpPr>
          <p:spPr>
            <a:xfrm>
              <a:off x="4579205" y="5651807"/>
              <a:ext cx="928899" cy="441489"/>
            </a:xfrm>
            <a:prstGeom prst="flowChartManualInput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араллелограмм 4"/>
            <p:cNvSpPr/>
            <p:nvPr/>
          </p:nvSpPr>
          <p:spPr>
            <a:xfrm>
              <a:off x="5318156" y="3308403"/>
              <a:ext cx="1342076" cy="2784891"/>
            </a:xfrm>
            <a:prstGeom prst="parallelogram">
              <a:avLst>
                <a:gd name="adj" fmla="val 78624"/>
              </a:avLst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7" name="Группа 6"/>
            <p:cNvGrpSpPr/>
            <p:nvPr/>
          </p:nvGrpSpPr>
          <p:grpSpPr>
            <a:xfrm>
              <a:off x="4825073" y="5719272"/>
              <a:ext cx="395758" cy="350599"/>
              <a:chOff x="7124941" y="4941168"/>
              <a:chExt cx="395758" cy="432048"/>
            </a:xfrm>
          </p:grpSpPr>
          <p:sp>
            <p:nvSpPr>
              <p:cNvPr id="6" name="Параллелограмм 5"/>
              <p:cNvSpPr/>
              <p:nvPr/>
            </p:nvSpPr>
            <p:spPr>
              <a:xfrm>
                <a:off x="7304371" y="4941168"/>
                <a:ext cx="216328" cy="432048"/>
              </a:xfrm>
              <a:prstGeom prst="parallelogram">
                <a:avLst>
                  <a:gd name="adj" fmla="val 61901"/>
                </a:avLst>
              </a:prstGeom>
              <a:solidFill>
                <a:srgbClr val="FF0000"/>
              </a:solidFill>
              <a:ln w="635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5" name="Параллелограмм 44"/>
              <p:cNvSpPr/>
              <p:nvPr/>
            </p:nvSpPr>
            <p:spPr>
              <a:xfrm>
                <a:off x="7214406" y="4941168"/>
                <a:ext cx="216328" cy="432048"/>
              </a:xfrm>
              <a:prstGeom prst="parallelogram">
                <a:avLst>
                  <a:gd name="adj" fmla="val 61901"/>
                </a:avLst>
              </a:prstGeom>
              <a:solidFill>
                <a:srgbClr val="FF0000"/>
              </a:solidFill>
              <a:ln w="635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6" name="Параллелограмм 45"/>
              <p:cNvSpPr/>
              <p:nvPr/>
            </p:nvSpPr>
            <p:spPr>
              <a:xfrm>
                <a:off x="7124941" y="4941168"/>
                <a:ext cx="216328" cy="432048"/>
              </a:xfrm>
              <a:prstGeom prst="parallelogram">
                <a:avLst>
                  <a:gd name="adj" fmla="val 61901"/>
                </a:avLst>
              </a:prstGeom>
              <a:solidFill>
                <a:srgbClr val="FF0000"/>
              </a:solidFill>
              <a:ln w="635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10" name="Цилиндр 9"/>
          <p:cNvSpPr/>
          <p:nvPr/>
        </p:nvSpPr>
        <p:spPr>
          <a:xfrm>
            <a:off x="8028384" y="2726799"/>
            <a:ext cx="527693" cy="299752"/>
          </a:xfrm>
          <a:prstGeom prst="can">
            <a:avLst>
              <a:gd name="adj" fmla="val 50000"/>
            </a:avLst>
          </a:prstGeom>
          <a:solidFill>
            <a:schemeClr val="accent2">
              <a:lumMod val="50000"/>
            </a:schemeClr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3419872" y="1537792"/>
            <a:ext cx="0" cy="16327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6300192" y="1514382"/>
            <a:ext cx="0" cy="16327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949740" y="4625465"/>
            <a:ext cx="1264494" cy="64633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= 2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928515" y="4625465"/>
            <a:ext cx="1252582" cy="64633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= 1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474" t="4601" r="12181" b="23724"/>
          <a:stretch/>
        </p:blipFill>
        <p:spPr bwMode="auto">
          <a:xfrm>
            <a:off x="2878999" y="4581128"/>
            <a:ext cx="1393134" cy="690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676" t="11652" r="15027" b="19632"/>
          <a:stretch/>
        </p:blipFill>
        <p:spPr bwMode="auto">
          <a:xfrm>
            <a:off x="6926257" y="4609643"/>
            <a:ext cx="1304478" cy="662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1" name="Прямая соединительная линия 20"/>
          <p:cNvCxnSpPr/>
          <p:nvPr/>
        </p:nvCxnSpPr>
        <p:spPr>
          <a:xfrm>
            <a:off x="196982" y="4509120"/>
            <a:ext cx="8804173" cy="0"/>
          </a:xfrm>
          <a:prstGeom prst="line">
            <a:avLst/>
          </a:prstGeom>
          <a:ln w="28575">
            <a:solidFill>
              <a:srgbClr val="7030A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Группа 21"/>
          <p:cNvGrpSpPr/>
          <p:nvPr/>
        </p:nvGrpSpPr>
        <p:grpSpPr>
          <a:xfrm>
            <a:off x="171432" y="-490"/>
            <a:ext cx="4851520" cy="914400"/>
            <a:chOff x="171432" y="-490"/>
            <a:chExt cx="4851520" cy="914400"/>
          </a:xfrm>
        </p:grpSpPr>
        <p:sp>
          <p:nvSpPr>
            <p:cNvPr id="40" name="TextBox 39"/>
            <p:cNvSpPr txBox="1"/>
            <p:nvPr/>
          </p:nvSpPr>
          <p:spPr>
            <a:xfrm>
              <a:off x="171432" y="153330"/>
              <a:ext cx="485152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Урок 14. Знаки «     », «    »,</a:t>
              </a:r>
              <a:endPara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4" name="Половина рамки 63"/>
            <p:cNvSpPr/>
            <p:nvPr/>
          </p:nvSpPr>
          <p:spPr>
            <a:xfrm rot="2796166" flipH="1">
              <a:off x="2834815" y="376943"/>
              <a:ext cx="241288" cy="241183"/>
            </a:xfrm>
            <a:prstGeom prst="halfFrame">
              <a:avLst>
                <a:gd name="adj1" fmla="val 17120"/>
                <a:gd name="adj2" fmla="val 15479"/>
              </a:avLst>
            </a:prstGeom>
            <a:solidFill>
              <a:srgbClr val="FF0000"/>
            </a:solidFill>
            <a:ln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65" name="Половина рамки 64"/>
            <p:cNvSpPr/>
            <p:nvPr/>
          </p:nvSpPr>
          <p:spPr>
            <a:xfrm rot="18803834">
              <a:off x="3920804" y="376943"/>
              <a:ext cx="241288" cy="241183"/>
            </a:xfrm>
            <a:prstGeom prst="halfFrame">
              <a:avLst>
                <a:gd name="adj1" fmla="val 17120"/>
                <a:gd name="adj2" fmla="val 15479"/>
              </a:avLst>
            </a:prstGeom>
            <a:solidFill>
              <a:srgbClr val="FF0000"/>
            </a:solidFill>
            <a:ln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66" name="Равно 65"/>
            <p:cNvSpPr/>
            <p:nvPr/>
          </p:nvSpPr>
          <p:spPr>
            <a:xfrm>
              <a:off x="4439073" y="-490"/>
              <a:ext cx="417804" cy="914400"/>
            </a:xfrm>
            <a:prstGeom prst="mathEqual">
              <a:avLst>
                <a:gd name="adj1" fmla="val 8451"/>
                <a:gd name="adj2" fmla="val 14577"/>
              </a:avLst>
            </a:prstGeom>
            <a:solidFill>
              <a:srgbClr val="FF0000"/>
            </a:solidFill>
            <a:ln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69" name="Прямоугольник 68"/>
          <p:cNvSpPr/>
          <p:nvPr/>
        </p:nvSpPr>
        <p:spPr>
          <a:xfrm>
            <a:off x="169804" y="5229200"/>
            <a:ext cx="88188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редактирования.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Или в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режиме демонстрации воспользоваться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инструментом перо или  ручка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080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Box 106"/>
          <p:cNvSpPr txBox="1"/>
          <p:nvPr/>
        </p:nvSpPr>
        <p:spPr>
          <a:xfrm>
            <a:off x="196982" y="676550"/>
            <a:ext cx="88041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Прочитай записи Кати. К каким рисункам они сделаны.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grpSp>
        <p:nvGrpSpPr>
          <p:cNvPr id="32" name="Группа 31"/>
          <p:cNvGrpSpPr/>
          <p:nvPr/>
        </p:nvGrpSpPr>
        <p:grpSpPr>
          <a:xfrm>
            <a:off x="641070" y="2522494"/>
            <a:ext cx="2165349" cy="648072"/>
            <a:chOff x="1779812" y="1556793"/>
            <a:chExt cx="2165349" cy="648072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60791" y="1556793"/>
              <a:ext cx="1184370" cy="6480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779812" y="1556793"/>
              <a:ext cx="1184370" cy="6480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31" name="Группа 30"/>
          <p:cNvGrpSpPr/>
          <p:nvPr/>
        </p:nvGrpSpPr>
        <p:grpSpPr>
          <a:xfrm>
            <a:off x="799964" y="1586390"/>
            <a:ext cx="2092817" cy="696586"/>
            <a:chOff x="2913191" y="4415360"/>
            <a:chExt cx="2092817" cy="696586"/>
          </a:xfrm>
        </p:grpSpPr>
        <p:pic>
          <p:nvPicPr>
            <p:cNvPr id="39" name="Picture 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23261" r="12634" b="14621"/>
            <a:stretch/>
          </p:blipFill>
          <p:spPr bwMode="auto">
            <a:xfrm>
              <a:off x="2913191" y="4607890"/>
              <a:ext cx="1196845" cy="5040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75" name="Picture 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23261" r="12634" b="14621"/>
            <a:stretch/>
          </p:blipFill>
          <p:spPr bwMode="auto">
            <a:xfrm rot="284454">
              <a:off x="3809163" y="4415360"/>
              <a:ext cx="1196845" cy="5040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7735880">
            <a:off x="4332659" y="1327299"/>
            <a:ext cx="1021543" cy="13140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1205604" flipV="1">
            <a:off x="4599067" y="2293947"/>
            <a:ext cx="1379503" cy="426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65760" y="2769672"/>
            <a:ext cx="1246115" cy="411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6762874" y="1124744"/>
            <a:ext cx="1382870" cy="1850598"/>
            <a:chOff x="4579205" y="3308403"/>
            <a:chExt cx="2081027" cy="2784893"/>
          </a:xfrm>
        </p:grpSpPr>
        <p:sp>
          <p:nvSpPr>
            <p:cNvPr id="4" name="Блок-схема: ручной ввод 3"/>
            <p:cNvSpPr/>
            <p:nvPr/>
          </p:nvSpPr>
          <p:spPr>
            <a:xfrm>
              <a:off x="4579205" y="5651807"/>
              <a:ext cx="928899" cy="441489"/>
            </a:xfrm>
            <a:prstGeom prst="flowChartManualInput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араллелограмм 4"/>
            <p:cNvSpPr/>
            <p:nvPr/>
          </p:nvSpPr>
          <p:spPr>
            <a:xfrm>
              <a:off x="5318156" y="3308403"/>
              <a:ext cx="1342076" cy="2784891"/>
            </a:xfrm>
            <a:prstGeom prst="parallelogram">
              <a:avLst>
                <a:gd name="adj" fmla="val 78624"/>
              </a:avLst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7" name="Группа 6"/>
            <p:cNvGrpSpPr/>
            <p:nvPr/>
          </p:nvGrpSpPr>
          <p:grpSpPr>
            <a:xfrm>
              <a:off x="4825073" y="5719272"/>
              <a:ext cx="395758" cy="350599"/>
              <a:chOff x="7124941" y="4941168"/>
              <a:chExt cx="395758" cy="432048"/>
            </a:xfrm>
          </p:grpSpPr>
          <p:sp>
            <p:nvSpPr>
              <p:cNvPr id="6" name="Параллелограмм 5"/>
              <p:cNvSpPr/>
              <p:nvPr/>
            </p:nvSpPr>
            <p:spPr>
              <a:xfrm>
                <a:off x="7304371" y="4941168"/>
                <a:ext cx="216328" cy="432048"/>
              </a:xfrm>
              <a:prstGeom prst="parallelogram">
                <a:avLst>
                  <a:gd name="adj" fmla="val 61901"/>
                </a:avLst>
              </a:prstGeom>
              <a:solidFill>
                <a:srgbClr val="FF0000"/>
              </a:solidFill>
              <a:ln w="635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5" name="Параллелограмм 44"/>
              <p:cNvSpPr/>
              <p:nvPr/>
            </p:nvSpPr>
            <p:spPr>
              <a:xfrm>
                <a:off x="7214406" y="4941168"/>
                <a:ext cx="216328" cy="432048"/>
              </a:xfrm>
              <a:prstGeom prst="parallelogram">
                <a:avLst>
                  <a:gd name="adj" fmla="val 61901"/>
                </a:avLst>
              </a:prstGeom>
              <a:solidFill>
                <a:srgbClr val="FF0000"/>
              </a:solidFill>
              <a:ln w="635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6" name="Параллелограмм 45"/>
              <p:cNvSpPr/>
              <p:nvPr/>
            </p:nvSpPr>
            <p:spPr>
              <a:xfrm>
                <a:off x="7124941" y="4941168"/>
                <a:ext cx="216328" cy="432048"/>
              </a:xfrm>
              <a:prstGeom prst="parallelogram">
                <a:avLst>
                  <a:gd name="adj" fmla="val 61901"/>
                </a:avLst>
              </a:prstGeom>
              <a:solidFill>
                <a:srgbClr val="FF0000"/>
              </a:solidFill>
              <a:ln w="635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10" name="Цилиндр 9"/>
          <p:cNvSpPr/>
          <p:nvPr/>
        </p:nvSpPr>
        <p:spPr>
          <a:xfrm>
            <a:off x="8028384" y="2726799"/>
            <a:ext cx="527693" cy="299752"/>
          </a:xfrm>
          <a:prstGeom prst="can">
            <a:avLst>
              <a:gd name="adj" fmla="val 50000"/>
            </a:avLst>
          </a:prstGeom>
          <a:solidFill>
            <a:schemeClr val="accent2">
              <a:lumMod val="50000"/>
            </a:schemeClr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3419872" y="1537792"/>
            <a:ext cx="0" cy="16327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6300192" y="1514382"/>
            <a:ext cx="0" cy="16327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949740" y="5086925"/>
            <a:ext cx="1264494" cy="64633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= 2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928515" y="5086925"/>
            <a:ext cx="1252582" cy="64633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= 1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474" t="4601" r="12181" b="23724"/>
          <a:stretch/>
        </p:blipFill>
        <p:spPr bwMode="auto">
          <a:xfrm>
            <a:off x="2878999" y="5042588"/>
            <a:ext cx="1393134" cy="690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676" t="11652" r="15027" b="19632"/>
          <a:stretch/>
        </p:blipFill>
        <p:spPr bwMode="auto">
          <a:xfrm>
            <a:off x="6926257" y="5071103"/>
            <a:ext cx="1304478" cy="662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1" name="Прямая соединительная линия 20"/>
          <p:cNvCxnSpPr/>
          <p:nvPr/>
        </p:nvCxnSpPr>
        <p:spPr>
          <a:xfrm>
            <a:off x="196982" y="4509120"/>
            <a:ext cx="8804173" cy="0"/>
          </a:xfrm>
          <a:prstGeom prst="line">
            <a:avLst/>
          </a:prstGeom>
          <a:ln w="28575">
            <a:solidFill>
              <a:srgbClr val="7030A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Группа 21"/>
          <p:cNvGrpSpPr/>
          <p:nvPr/>
        </p:nvGrpSpPr>
        <p:grpSpPr>
          <a:xfrm>
            <a:off x="171432" y="-490"/>
            <a:ext cx="4851520" cy="914400"/>
            <a:chOff x="171432" y="-490"/>
            <a:chExt cx="4851520" cy="914400"/>
          </a:xfrm>
        </p:grpSpPr>
        <p:sp>
          <p:nvSpPr>
            <p:cNvPr id="40" name="TextBox 39"/>
            <p:cNvSpPr txBox="1"/>
            <p:nvPr/>
          </p:nvSpPr>
          <p:spPr>
            <a:xfrm>
              <a:off x="171432" y="153330"/>
              <a:ext cx="485152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Урок 14. Знаки «     », «    »,</a:t>
              </a:r>
              <a:endPara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4" name="Половина рамки 63"/>
            <p:cNvSpPr/>
            <p:nvPr/>
          </p:nvSpPr>
          <p:spPr>
            <a:xfrm rot="2796166" flipH="1">
              <a:off x="2834815" y="376943"/>
              <a:ext cx="241288" cy="241183"/>
            </a:xfrm>
            <a:prstGeom prst="halfFrame">
              <a:avLst>
                <a:gd name="adj1" fmla="val 17120"/>
                <a:gd name="adj2" fmla="val 15479"/>
              </a:avLst>
            </a:prstGeom>
            <a:solidFill>
              <a:srgbClr val="FF0000"/>
            </a:solidFill>
            <a:ln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65" name="Половина рамки 64"/>
            <p:cNvSpPr/>
            <p:nvPr/>
          </p:nvSpPr>
          <p:spPr>
            <a:xfrm rot="18803834">
              <a:off x="3920804" y="376943"/>
              <a:ext cx="241288" cy="241183"/>
            </a:xfrm>
            <a:prstGeom prst="halfFrame">
              <a:avLst>
                <a:gd name="adj1" fmla="val 17120"/>
                <a:gd name="adj2" fmla="val 15479"/>
              </a:avLst>
            </a:prstGeom>
            <a:solidFill>
              <a:srgbClr val="FF0000"/>
            </a:solidFill>
            <a:ln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66" name="Равно 65"/>
            <p:cNvSpPr/>
            <p:nvPr/>
          </p:nvSpPr>
          <p:spPr>
            <a:xfrm>
              <a:off x="4439073" y="-490"/>
              <a:ext cx="417804" cy="914400"/>
            </a:xfrm>
            <a:prstGeom prst="mathEqual">
              <a:avLst>
                <a:gd name="adj1" fmla="val 8451"/>
                <a:gd name="adj2" fmla="val 14577"/>
              </a:avLst>
            </a:prstGeom>
            <a:solidFill>
              <a:srgbClr val="FF0000"/>
            </a:solidFill>
            <a:ln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6998133" y="5949280"/>
            <a:ext cx="1897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1494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1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3.33333E-6 L 0.16424 -0.275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12" y="-137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0 L -0.27361 -0.18241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681" y="-91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2.59259E-6 L 0.24687 -0.23611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44" y="-118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54" grpId="0" animBg="1"/>
      <p:bldP spid="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Box 106"/>
          <p:cNvSpPr txBox="1"/>
          <p:nvPr/>
        </p:nvSpPr>
        <p:spPr>
          <a:xfrm>
            <a:off x="196982" y="676550"/>
            <a:ext cx="88041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6.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Сравни числа (      ,     ,       ) 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251520" y="3437520"/>
            <a:ext cx="63224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196982" y="4509120"/>
            <a:ext cx="8804173" cy="0"/>
          </a:xfrm>
          <a:prstGeom prst="line">
            <a:avLst/>
          </a:prstGeom>
          <a:ln w="28575">
            <a:solidFill>
              <a:srgbClr val="7030A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Группа 21"/>
          <p:cNvGrpSpPr/>
          <p:nvPr/>
        </p:nvGrpSpPr>
        <p:grpSpPr>
          <a:xfrm>
            <a:off x="171432" y="-490"/>
            <a:ext cx="4851520" cy="914400"/>
            <a:chOff x="171432" y="-490"/>
            <a:chExt cx="4851520" cy="914400"/>
          </a:xfrm>
        </p:grpSpPr>
        <p:sp>
          <p:nvSpPr>
            <p:cNvPr id="40" name="TextBox 39"/>
            <p:cNvSpPr txBox="1"/>
            <p:nvPr/>
          </p:nvSpPr>
          <p:spPr>
            <a:xfrm>
              <a:off x="171432" y="153330"/>
              <a:ext cx="485152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Урок 14. Знаки «     », «    »,</a:t>
              </a:r>
              <a:endPara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4" name="Половина рамки 63"/>
            <p:cNvSpPr/>
            <p:nvPr/>
          </p:nvSpPr>
          <p:spPr>
            <a:xfrm rot="2796166" flipH="1">
              <a:off x="2834815" y="376943"/>
              <a:ext cx="241288" cy="241183"/>
            </a:xfrm>
            <a:prstGeom prst="halfFrame">
              <a:avLst>
                <a:gd name="adj1" fmla="val 17120"/>
                <a:gd name="adj2" fmla="val 15479"/>
              </a:avLst>
            </a:prstGeom>
            <a:solidFill>
              <a:srgbClr val="FF0000"/>
            </a:solidFill>
            <a:ln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65" name="Половина рамки 64"/>
            <p:cNvSpPr/>
            <p:nvPr/>
          </p:nvSpPr>
          <p:spPr>
            <a:xfrm rot="18803834">
              <a:off x="3920804" y="376943"/>
              <a:ext cx="241288" cy="241183"/>
            </a:xfrm>
            <a:prstGeom prst="halfFrame">
              <a:avLst>
                <a:gd name="adj1" fmla="val 17120"/>
                <a:gd name="adj2" fmla="val 15479"/>
              </a:avLst>
            </a:prstGeom>
            <a:solidFill>
              <a:srgbClr val="FF0000"/>
            </a:solidFill>
            <a:ln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66" name="Равно 65"/>
            <p:cNvSpPr/>
            <p:nvPr/>
          </p:nvSpPr>
          <p:spPr>
            <a:xfrm>
              <a:off x="4439073" y="-490"/>
              <a:ext cx="417804" cy="914400"/>
            </a:xfrm>
            <a:prstGeom prst="mathEqual">
              <a:avLst>
                <a:gd name="adj1" fmla="val 8451"/>
                <a:gd name="adj2" fmla="val 14577"/>
              </a:avLst>
            </a:prstGeom>
            <a:solidFill>
              <a:srgbClr val="FF0000"/>
            </a:solidFill>
            <a:ln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35" name="Половина рамки 34"/>
          <p:cNvSpPr/>
          <p:nvPr/>
        </p:nvSpPr>
        <p:spPr>
          <a:xfrm rot="19178521">
            <a:off x="3645629" y="866347"/>
            <a:ext cx="241288" cy="241183"/>
          </a:xfrm>
          <a:prstGeom prst="halfFrame">
            <a:avLst>
              <a:gd name="adj1" fmla="val 17120"/>
              <a:gd name="adj2" fmla="val 15479"/>
            </a:avLst>
          </a:prstGeom>
          <a:solidFill>
            <a:srgbClr val="00206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6" name="Половина рамки 35"/>
          <p:cNvSpPr/>
          <p:nvPr/>
        </p:nvSpPr>
        <p:spPr>
          <a:xfrm rot="2421479" flipH="1">
            <a:off x="2985189" y="858468"/>
            <a:ext cx="241288" cy="241183"/>
          </a:xfrm>
          <a:prstGeom prst="halfFrame">
            <a:avLst>
              <a:gd name="adj1" fmla="val 17120"/>
              <a:gd name="adj2" fmla="val 15479"/>
            </a:avLst>
          </a:prstGeom>
          <a:solidFill>
            <a:srgbClr val="00206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7" name="Равно 36"/>
          <p:cNvSpPr/>
          <p:nvPr/>
        </p:nvSpPr>
        <p:spPr>
          <a:xfrm>
            <a:off x="4063231" y="497534"/>
            <a:ext cx="417804" cy="914400"/>
          </a:xfrm>
          <a:prstGeom prst="mathEqual">
            <a:avLst>
              <a:gd name="adj1" fmla="val 8451"/>
              <a:gd name="adj2" fmla="val 14577"/>
            </a:avLst>
          </a:prstGeom>
          <a:solidFill>
            <a:srgbClr val="00206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113247" y="3439428"/>
            <a:ext cx="63224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6418364" y="2062808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539552" y="2062808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8451334" y="2062808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7357923" y="2062808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113660" y="2062808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/>
          </a:p>
        </p:txBody>
      </p:sp>
      <p:sp>
        <p:nvSpPr>
          <p:cNvPr id="50" name="Прямоугольник 49"/>
          <p:cNvSpPr/>
          <p:nvPr/>
        </p:nvSpPr>
        <p:spPr>
          <a:xfrm>
            <a:off x="1749816" y="2062808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2987889" y="2062808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4193396" y="2062808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/>
          </a:p>
        </p:txBody>
      </p:sp>
      <p:sp>
        <p:nvSpPr>
          <p:cNvPr id="53" name="TextBox 52"/>
          <p:cNvSpPr txBox="1"/>
          <p:nvPr/>
        </p:nvSpPr>
        <p:spPr>
          <a:xfrm>
            <a:off x="3554812" y="1986930"/>
            <a:ext cx="632247" cy="64633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059433" y="1986930"/>
            <a:ext cx="632247" cy="64633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650566" y="1986930"/>
            <a:ext cx="632247" cy="64633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828185" y="1986930"/>
            <a:ext cx="632247" cy="64633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693482" y="3439428"/>
            <a:ext cx="63224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48529" y="3416892"/>
            <a:ext cx="63224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117569" y="3439428"/>
            <a:ext cx="63224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715617" y="3430908"/>
            <a:ext cx="63224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48530" y="3437520"/>
            <a:ext cx="63224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117569" y="3455584"/>
            <a:ext cx="63224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693482" y="3430741"/>
            <a:ext cx="63224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69804" y="5229200"/>
            <a:ext cx="88188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редактирования.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Или в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режиме демонстрации воспользоваться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инструментом перо или  ручка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475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Box 106"/>
          <p:cNvSpPr txBox="1"/>
          <p:nvPr/>
        </p:nvSpPr>
        <p:spPr>
          <a:xfrm>
            <a:off x="196982" y="676550"/>
            <a:ext cx="88041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6.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Сравни числа (      ,     ,       ) 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251520" y="3437520"/>
            <a:ext cx="63224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196982" y="4509120"/>
            <a:ext cx="8804173" cy="0"/>
          </a:xfrm>
          <a:prstGeom prst="line">
            <a:avLst/>
          </a:prstGeom>
          <a:ln w="28575">
            <a:solidFill>
              <a:srgbClr val="7030A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Группа 21"/>
          <p:cNvGrpSpPr/>
          <p:nvPr/>
        </p:nvGrpSpPr>
        <p:grpSpPr>
          <a:xfrm>
            <a:off x="171432" y="-490"/>
            <a:ext cx="4851520" cy="914400"/>
            <a:chOff x="171432" y="-490"/>
            <a:chExt cx="4851520" cy="914400"/>
          </a:xfrm>
        </p:grpSpPr>
        <p:sp>
          <p:nvSpPr>
            <p:cNvPr id="40" name="TextBox 39"/>
            <p:cNvSpPr txBox="1"/>
            <p:nvPr/>
          </p:nvSpPr>
          <p:spPr>
            <a:xfrm>
              <a:off x="171432" y="153330"/>
              <a:ext cx="485152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Урок 14. Знаки «     », «    »,</a:t>
              </a:r>
              <a:endPara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4" name="Половина рамки 63"/>
            <p:cNvSpPr/>
            <p:nvPr/>
          </p:nvSpPr>
          <p:spPr>
            <a:xfrm rot="2796166" flipH="1">
              <a:off x="2834815" y="376943"/>
              <a:ext cx="241288" cy="241183"/>
            </a:xfrm>
            <a:prstGeom prst="halfFrame">
              <a:avLst>
                <a:gd name="adj1" fmla="val 17120"/>
                <a:gd name="adj2" fmla="val 15479"/>
              </a:avLst>
            </a:prstGeom>
            <a:solidFill>
              <a:srgbClr val="FF0000"/>
            </a:solidFill>
            <a:ln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65" name="Половина рамки 64"/>
            <p:cNvSpPr/>
            <p:nvPr/>
          </p:nvSpPr>
          <p:spPr>
            <a:xfrm rot="18803834">
              <a:off x="3920804" y="376943"/>
              <a:ext cx="241288" cy="241183"/>
            </a:xfrm>
            <a:prstGeom prst="halfFrame">
              <a:avLst>
                <a:gd name="adj1" fmla="val 17120"/>
                <a:gd name="adj2" fmla="val 15479"/>
              </a:avLst>
            </a:prstGeom>
            <a:solidFill>
              <a:srgbClr val="FF0000"/>
            </a:solidFill>
            <a:ln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66" name="Равно 65"/>
            <p:cNvSpPr/>
            <p:nvPr/>
          </p:nvSpPr>
          <p:spPr>
            <a:xfrm>
              <a:off x="4439073" y="-490"/>
              <a:ext cx="417804" cy="914400"/>
            </a:xfrm>
            <a:prstGeom prst="mathEqual">
              <a:avLst>
                <a:gd name="adj1" fmla="val 8451"/>
                <a:gd name="adj2" fmla="val 14577"/>
              </a:avLst>
            </a:prstGeom>
            <a:solidFill>
              <a:srgbClr val="FF0000"/>
            </a:solidFill>
            <a:ln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6998133" y="5949280"/>
            <a:ext cx="1897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Половина рамки 34"/>
          <p:cNvSpPr/>
          <p:nvPr/>
        </p:nvSpPr>
        <p:spPr>
          <a:xfrm rot="19178521">
            <a:off x="3645629" y="866347"/>
            <a:ext cx="241288" cy="241183"/>
          </a:xfrm>
          <a:prstGeom prst="halfFrame">
            <a:avLst>
              <a:gd name="adj1" fmla="val 17120"/>
              <a:gd name="adj2" fmla="val 15479"/>
            </a:avLst>
          </a:prstGeom>
          <a:solidFill>
            <a:srgbClr val="00206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6" name="Половина рамки 35"/>
          <p:cNvSpPr/>
          <p:nvPr/>
        </p:nvSpPr>
        <p:spPr>
          <a:xfrm rot="2421479" flipH="1">
            <a:off x="2985189" y="858468"/>
            <a:ext cx="241288" cy="241183"/>
          </a:xfrm>
          <a:prstGeom prst="halfFrame">
            <a:avLst>
              <a:gd name="adj1" fmla="val 17120"/>
              <a:gd name="adj2" fmla="val 15479"/>
            </a:avLst>
          </a:prstGeom>
          <a:solidFill>
            <a:srgbClr val="00206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7" name="Равно 36"/>
          <p:cNvSpPr/>
          <p:nvPr/>
        </p:nvSpPr>
        <p:spPr>
          <a:xfrm>
            <a:off x="4063231" y="497534"/>
            <a:ext cx="417804" cy="914400"/>
          </a:xfrm>
          <a:prstGeom prst="mathEqual">
            <a:avLst>
              <a:gd name="adj1" fmla="val 8451"/>
              <a:gd name="adj2" fmla="val 14577"/>
            </a:avLst>
          </a:prstGeom>
          <a:solidFill>
            <a:srgbClr val="00206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113247" y="3439428"/>
            <a:ext cx="63224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6418364" y="2062808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539552" y="2062808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8451334" y="2062808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7357923" y="2062808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113660" y="2062808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/>
          </a:p>
        </p:txBody>
      </p:sp>
      <p:sp>
        <p:nvSpPr>
          <p:cNvPr id="50" name="Прямоугольник 49"/>
          <p:cNvSpPr/>
          <p:nvPr/>
        </p:nvSpPr>
        <p:spPr>
          <a:xfrm>
            <a:off x="1749816" y="2062808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2987889" y="2062808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4193396" y="2062808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/>
          </a:p>
        </p:txBody>
      </p:sp>
      <p:sp>
        <p:nvSpPr>
          <p:cNvPr id="53" name="TextBox 52"/>
          <p:cNvSpPr txBox="1"/>
          <p:nvPr/>
        </p:nvSpPr>
        <p:spPr>
          <a:xfrm>
            <a:off x="3554812" y="1986930"/>
            <a:ext cx="632247" cy="64633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059433" y="1986930"/>
            <a:ext cx="632247" cy="64633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650566" y="1986930"/>
            <a:ext cx="632247" cy="64633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828185" y="1986930"/>
            <a:ext cx="632247" cy="64633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836701" y="3439428"/>
            <a:ext cx="63224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48529" y="3416892"/>
            <a:ext cx="63224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117569" y="3439428"/>
            <a:ext cx="63224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858836" y="3430908"/>
            <a:ext cx="63224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48530" y="3437520"/>
            <a:ext cx="63224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117569" y="3455584"/>
            <a:ext cx="63224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843808" y="3447674"/>
            <a:ext cx="63224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0412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7037E-7 L 0.09166 -0.20579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83" y="-10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2.22222E-6 L 0.54341 -0.20463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170" y="-10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4.07407E-6 L 0.504 -0.20834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191" y="-10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11111E-6 L 0.08664 -0.20602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23" y="-10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59" grpId="0"/>
      <p:bldP spid="63" grpId="0"/>
      <p:bldP spid="67" grpId="0"/>
      <p:bldP spid="6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03209" y="2559571"/>
            <a:ext cx="3312368" cy="1872208"/>
          </a:xfrm>
          <a:prstGeom prst="rect">
            <a:avLst/>
          </a:prstGeom>
          <a:solidFill>
            <a:srgbClr val="93E3FF"/>
          </a:solidFill>
          <a:ln w="285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292080" y="2564904"/>
            <a:ext cx="3312368" cy="1872208"/>
          </a:xfrm>
          <a:prstGeom prst="rect">
            <a:avLst/>
          </a:prstGeom>
          <a:solidFill>
            <a:srgbClr val="93E3FF"/>
          </a:solidFill>
          <a:ln w="285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grpSp>
        <p:nvGrpSpPr>
          <p:cNvPr id="22" name="Группа 21"/>
          <p:cNvGrpSpPr/>
          <p:nvPr/>
        </p:nvGrpSpPr>
        <p:grpSpPr>
          <a:xfrm>
            <a:off x="171432" y="-490"/>
            <a:ext cx="4851520" cy="914400"/>
            <a:chOff x="171432" y="-490"/>
            <a:chExt cx="4851520" cy="914400"/>
          </a:xfrm>
        </p:grpSpPr>
        <p:sp>
          <p:nvSpPr>
            <p:cNvPr id="40" name="TextBox 39"/>
            <p:cNvSpPr txBox="1"/>
            <p:nvPr/>
          </p:nvSpPr>
          <p:spPr>
            <a:xfrm>
              <a:off x="171432" y="153330"/>
              <a:ext cx="485152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Урок 14. Знаки «     », «    »,</a:t>
              </a:r>
              <a:endPara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4" name="Половина рамки 63"/>
            <p:cNvSpPr/>
            <p:nvPr/>
          </p:nvSpPr>
          <p:spPr>
            <a:xfrm rot="2796166" flipH="1">
              <a:off x="2834815" y="376943"/>
              <a:ext cx="241288" cy="241183"/>
            </a:xfrm>
            <a:prstGeom prst="halfFrame">
              <a:avLst>
                <a:gd name="adj1" fmla="val 17120"/>
                <a:gd name="adj2" fmla="val 15479"/>
              </a:avLst>
            </a:prstGeom>
            <a:solidFill>
              <a:srgbClr val="FF0000"/>
            </a:solidFill>
            <a:ln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65" name="Половина рамки 64"/>
            <p:cNvSpPr/>
            <p:nvPr/>
          </p:nvSpPr>
          <p:spPr>
            <a:xfrm rot="18803834">
              <a:off x="3920804" y="376943"/>
              <a:ext cx="241288" cy="241183"/>
            </a:xfrm>
            <a:prstGeom prst="halfFrame">
              <a:avLst>
                <a:gd name="adj1" fmla="val 17120"/>
                <a:gd name="adj2" fmla="val 15479"/>
              </a:avLst>
            </a:prstGeom>
            <a:solidFill>
              <a:srgbClr val="FF0000"/>
            </a:solidFill>
            <a:ln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66" name="Равно 65"/>
            <p:cNvSpPr/>
            <p:nvPr/>
          </p:nvSpPr>
          <p:spPr>
            <a:xfrm>
              <a:off x="4439073" y="-490"/>
              <a:ext cx="417804" cy="914400"/>
            </a:xfrm>
            <a:prstGeom prst="mathEqual">
              <a:avLst>
                <a:gd name="adj1" fmla="val 8451"/>
                <a:gd name="adj2" fmla="val 14577"/>
              </a:avLst>
            </a:prstGeom>
            <a:solidFill>
              <a:srgbClr val="FF0000"/>
            </a:solidFill>
            <a:ln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361637" y="913910"/>
            <a:ext cx="83868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6.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Рассмотри рисунок. Переложи палочки из одной коробки в другую так, чтобы их стало поровну.</a:t>
            </a:r>
            <a:endParaRPr lang="ru-RU" sz="24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115616" y="2780928"/>
            <a:ext cx="0" cy="136815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411931" y="2780928"/>
            <a:ext cx="0" cy="136815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708246" y="2780928"/>
            <a:ext cx="0" cy="136815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004561" y="2780928"/>
            <a:ext cx="0" cy="136815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6643702" y="2786058"/>
            <a:ext cx="0" cy="136815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6286512" y="2786058"/>
            <a:ext cx="0" cy="136815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5643837" y="2780928"/>
            <a:ext cx="0" cy="136815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5940152" y="2780928"/>
            <a:ext cx="0" cy="136815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169804" y="5363190"/>
            <a:ext cx="881880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редактирования.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590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03209" y="2559571"/>
            <a:ext cx="3312368" cy="1872208"/>
          </a:xfrm>
          <a:prstGeom prst="rect">
            <a:avLst/>
          </a:prstGeom>
          <a:solidFill>
            <a:srgbClr val="93E3FF"/>
          </a:solidFill>
          <a:ln w="285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292080" y="2564904"/>
            <a:ext cx="3312368" cy="1872208"/>
          </a:xfrm>
          <a:prstGeom prst="rect">
            <a:avLst/>
          </a:prstGeom>
          <a:solidFill>
            <a:srgbClr val="93E3FF"/>
          </a:solidFill>
          <a:ln w="285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grpSp>
        <p:nvGrpSpPr>
          <p:cNvPr id="22" name="Группа 21"/>
          <p:cNvGrpSpPr/>
          <p:nvPr/>
        </p:nvGrpSpPr>
        <p:grpSpPr>
          <a:xfrm>
            <a:off x="171432" y="-490"/>
            <a:ext cx="4851520" cy="914400"/>
            <a:chOff x="171432" y="-490"/>
            <a:chExt cx="4851520" cy="914400"/>
          </a:xfrm>
        </p:grpSpPr>
        <p:sp>
          <p:nvSpPr>
            <p:cNvPr id="40" name="TextBox 39"/>
            <p:cNvSpPr txBox="1"/>
            <p:nvPr/>
          </p:nvSpPr>
          <p:spPr>
            <a:xfrm>
              <a:off x="171432" y="153330"/>
              <a:ext cx="485152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Урок 14. Знаки «     », «    »,</a:t>
              </a:r>
              <a:endPara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4" name="Половина рамки 63"/>
            <p:cNvSpPr/>
            <p:nvPr/>
          </p:nvSpPr>
          <p:spPr>
            <a:xfrm rot="2796166" flipH="1">
              <a:off x="2834815" y="376943"/>
              <a:ext cx="241288" cy="241183"/>
            </a:xfrm>
            <a:prstGeom prst="halfFrame">
              <a:avLst>
                <a:gd name="adj1" fmla="val 17120"/>
                <a:gd name="adj2" fmla="val 15479"/>
              </a:avLst>
            </a:prstGeom>
            <a:solidFill>
              <a:srgbClr val="FF0000"/>
            </a:solidFill>
            <a:ln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65" name="Половина рамки 64"/>
            <p:cNvSpPr/>
            <p:nvPr/>
          </p:nvSpPr>
          <p:spPr>
            <a:xfrm rot="18803834">
              <a:off x="3920804" y="376943"/>
              <a:ext cx="241288" cy="241183"/>
            </a:xfrm>
            <a:prstGeom prst="halfFrame">
              <a:avLst>
                <a:gd name="adj1" fmla="val 17120"/>
                <a:gd name="adj2" fmla="val 15479"/>
              </a:avLst>
            </a:prstGeom>
            <a:solidFill>
              <a:srgbClr val="FF0000"/>
            </a:solidFill>
            <a:ln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66" name="Равно 65"/>
            <p:cNvSpPr/>
            <p:nvPr/>
          </p:nvSpPr>
          <p:spPr>
            <a:xfrm>
              <a:off x="4439073" y="-490"/>
              <a:ext cx="417804" cy="914400"/>
            </a:xfrm>
            <a:prstGeom prst="mathEqual">
              <a:avLst>
                <a:gd name="adj1" fmla="val 8451"/>
                <a:gd name="adj2" fmla="val 14577"/>
              </a:avLst>
            </a:prstGeom>
            <a:solidFill>
              <a:srgbClr val="FF0000"/>
            </a:solidFill>
            <a:ln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6998133" y="5949280"/>
            <a:ext cx="1897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61637" y="913910"/>
            <a:ext cx="83868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115616" y="2780928"/>
            <a:ext cx="0" cy="136815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411931" y="2780928"/>
            <a:ext cx="0" cy="136815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708246" y="2780928"/>
            <a:ext cx="0" cy="136815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004561" y="2780928"/>
            <a:ext cx="0" cy="136815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2300876" y="2780928"/>
            <a:ext cx="0" cy="136815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597192" y="2780928"/>
            <a:ext cx="0" cy="136815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5643837" y="2780928"/>
            <a:ext cx="0" cy="136815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5940152" y="2780928"/>
            <a:ext cx="0" cy="136815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4214810" y="3214686"/>
            <a:ext cx="857256" cy="8572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8978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07407E-6 L 0.47674 0.0051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837" y="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4.07407E-6 L 0.40503 0.0051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243" y="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957</TotalTime>
  <Words>356</Words>
  <Application>Microsoft Office PowerPoint</Application>
  <PresentationFormat>Экран (4:3)</PresentationFormat>
  <Paragraphs>91</Paragraphs>
  <Slides>11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Официальная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</dc:creator>
  <cp:lastModifiedBy>Admin</cp:lastModifiedBy>
  <cp:revision>42</cp:revision>
  <dcterms:created xsi:type="dcterms:W3CDTF">2012-09-18T09:48:06Z</dcterms:created>
  <dcterms:modified xsi:type="dcterms:W3CDTF">2013-10-27T12:31:02Z</dcterms:modified>
</cp:coreProperties>
</file>