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1129A1-401A-40FE-9CE7-87903385A6B4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veg.ucoz.ru/index/ehto_interesno/0-25" TargetMode="External"/><Relationship Id="rId3" Type="http://schemas.openxmlformats.org/officeDocument/2006/relationships/hyperlink" Target="http://blogs.mail.ru/community/wolfandwerewolf" TargetMode="External"/><Relationship Id="rId7" Type="http://schemas.openxmlformats.org/officeDocument/2006/relationships/hyperlink" Target="http://www.hlebozavod28.ru/pirozhok_s_myasom.html" TargetMode="External"/><Relationship Id="rId2" Type="http://schemas.openxmlformats.org/officeDocument/2006/relationships/hyperlink" Target="http://www.murkoker.ru/?cur_page=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kartinki/russkij-jazyk/Predlozhenie-1/002-Avtor-SHevtsova-S.A.-uchitel-nachalnykh-klassov-MOU-SOSH-49-g.html" TargetMode="External"/><Relationship Id="rId5" Type="http://schemas.openxmlformats.org/officeDocument/2006/relationships/hyperlink" Target="http://blogs.privet.ru/community/ylubka_vprivete/tags/70684" TargetMode="External"/><Relationship Id="rId4" Type="http://schemas.openxmlformats.org/officeDocument/2006/relationships/hyperlink" Target="http://www.snezhoka.narod.ru/photo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857232"/>
            <a:ext cx="5643602" cy="45005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Сложение и вычитание в </a:t>
            </a:r>
            <a:r>
              <a:rPr lang="ru-RU" sz="7200" b="1" i="1" dirty="0" err="1" smtClean="0">
                <a:solidFill>
                  <a:schemeClr val="accent3">
                    <a:lumMod val="50000"/>
                  </a:schemeClr>
                </a:solidFill>
              </a:rPr>
              <a:t>прЕделах</a:t>
            </a: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10.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45383" y="86822"/>
            <a:ext cx="1878987" cy="17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643174" y="2714620"/>
            <a:ext cx="1714502" cy="1000125"/>
            <a:chOff x="2643174" y="2714620"/>
            <a:chExt cx="1714502" cy="1000125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28226">
              <a:off x="2643174" y="2714620"/>
              <a:ext cx="1714502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214678" y="285749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64329" y="3410290"/>
            <a:ext cx="1500188" cy="1235211"/>
            <a:chOff x="4264329" y="3410290"/>
            <a:chExt cx="1500188" cy="1235211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55149">
              <a:off x="4264329" y="3410290"/>
              <a:ext cx="1500188" cy="1235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786314" y="364331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72132" y="2571744"/>
            <a:ext cx="1500188" cy="1155278"/>
            <a:chOff x="6251129" y="2996635"/>
            <a:chExt cx="1500188" cy="115527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71819">
              <a:off x="6251129" y="2996635"/>
              <a:ext cx="1500188" cy="115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476875"/>
            <a:ext cx="200026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928926" y="357166"/>
            <a:ext cx="2928958" cy="1041276"/>
            <a:chOff x="2786050" y="1214422"/>
            <a:chExt cx="2928958" cy="1041276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2786050" y="1214422"/>
              <a:ext cx="2928958" cy="1041276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7554" y="1214422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Выноска-облако 19"/>
          <p:cNvSpPr/>
          <p:nvPr/>
        </p:nvSpPr>
        <p:spPr>
          <a:xfrm>
            <a:off x="428596" y="357166"/>
            <a:ext cx="1857388" cy="612648"/>
          </a:xfrm>
          <a:prstGeom prst="cloudCallout">
            <a:avLst>
              <a:gd name="adj1" fmla="val -30361"/>
              <a:gd name="adj2" fmla="val 93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838 L 0.27466 0.4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493 L -0.1743 0.280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3159 0.398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5508" y="-77254"/>
            <a:ext cx="2152388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3071802" y="285728"/>
            <a:ext cx="2928958" cy="1112714"/>
            <a:chOff x="3286116" y="1071546"/>
            <a:chExt cx="2928958" cy="1112714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286116" y="1071546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4744" y="1142984"/>
              <a:ext cx="2071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86380" y="2571744"/>
            <a:ext cx="1500188" cy="1143008"/>
            <a:chOff x="5286380" y="2571744"/>
            <a:chExt cx="1500188" cy="114300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2571744"/>
              <a:ext cx="150018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86446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36315" y="2425350"/>
            <a:ext cx="1500188" cy="1214439"/>
            <a:chOff x="2536315" y="2425350"/>
            <a:chExt cx="1500188" cy="121443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98751">
              <a:off x="2536315" y="2425350"/>
              <a:ext cx="1500188" cy="121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64318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27206" y="3284997"/>
            <a:ext cx="1500188" cy="1138978"/>
            <a:chOff x="3727206" y="3284997"/>
            <a:chExt cx="1500188" cy="1138978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79564">
              <a:off x="3727206" y="3284997"/>
              <a:ext cx="1500188" cy="113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214810" y="350043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6143636" y="214290"/>
            <a:ext cx="1214446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0.05787 L 0.01476 0.43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8357 L 0.00538 0.482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324 L 0.16007 0.3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000240"/>
            <a:ext cx="234792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788264" y="-71787"/>
            <a:ext cx="2232867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643174" y="285728"/>
            <a:ext cx="3571900" cy="1285884"/>
            <a:chOff x="2285984" y="1571612"/>
            <a:chExt cx="3357586" cy="1015663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85984" y="1571613"/>
              <a:ext cx="3357586" cy="789960"/>
            </a:xfrm>
            <a:prstGeom prst="cloudCallout">
              <a:avLst>
                <a:gd name="adj1" fmla="val -15052"/>
                <a:gd name="adj2" fmla="val 8609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1802" y="1571612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4546" y="2786058"/>
            <a:ext cx="1500188" cy="1308319"/>
            <a:chOff x="2686513" y="3085048"/>
            <a:chExt cx="1500188" cy="130831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323753">
              <a:off x="2686513" y="3085048"/>
              <a:ext cx="1500188" cy="13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214678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29256" y="3071810"/>
            <a:ext cx="1500188" cy="1285877"/>
            <a:chOff x="6263548" y="2931303"/>
            <a:chExt cx="1500188" cy="1285877"/>
          </a:xfrm>
        </p:grpSpPr>
        <p:pic>
          <p:nvPicPr>
            <p:cNvPr id="9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60787">
              <a:off x="6263548" y="2931303"/>
              <a:ext cx="1500188" cy="128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00496" y="2500306"/>
            <a:ext cx="1500188" cy="1285884"/>
            <a:chOff x="4429124" y="2500306"/>
            <a:chExt cx="1500188" cy="1285884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2500306"/>
              <a:ext cx="1500188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929190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1142976" y="857232"/>
            <a:ext cx="1285884" cy="612648"/>
          </a:xfrm>
          <a:prstGeom prst="cloudCallout">
            <a:avLst>
              <a:gd name="adj1" fmla="val -73593"/>
              <a:gd name="adj2" fmla="val 64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0191 0.386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2378 0.36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167 0.3886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45646" y="-82912"/>
            <a:ext cx="2071909" cy="2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714612" y="357166"/>
            <a:ext cx="3357586" cy="1214446"/>
            <a:chOff x="2214546" y="1357298"/>
            <a:chExt cx="3357586" cy="1087101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14546" y="1357298"/>
              <a:ext cx="3357586" cy="1071570"/>
            </a:xfrm>
            <a:prstGeom prst="cloudCallout">
              <a:avLst>
                <a:gd name="adj1" fmla="val -21712"/>
                <a:gd name="adj2" fmla="val 745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00364" y="1428736"/>
              <a:ext cx="1928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7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37461" y="2831967"/>
            <a:ext cx="1612972" cy="1428753"/>
            <a:chOff x="5637461" y="2831967"/>
            <a:chExt cx="1612972" cy="1428753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84963">
              <a:off x="5637461" y="2831967"/>
              <a:ext cx="1612972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93021" y="2324513"/>
            <a:ext cx="1644003" cy="1428753"/>
            <a:chOff x="2293021" y="2324513"/>
            <a:chExt cx="1644003" cy="1428753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634605">
              <a:off x="2293021" y="2324513"/>
              <a:ext cx="1644003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57488" y="264318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95838" y="3186900"/>
            <a:ext cx="1618144" cy="1347795"/>
            <a:chOff x="3895838" y="3186900"/>
            <a:chExt cx="1618144" cy="1347795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67354">
              <a:off x="3895838" y="3186900"/>
              <a:ext cx="1618144" cy="134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286248" y="350043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86446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428596" y="142852"/>
            <a:ext cx="1143008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2477 L -0.31493 0.329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2292 0.45162 " pathEditMode="relative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03704E-6 L 0.12587 0.31505 " pathEditMode="relative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5715040" cy="264320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4316"/>
              </a:avLst>
            </a:prstTxWarp>
            <a:sp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Молодцы!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6429397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Презентация опубликована на сайте – </a:t>
            </a:r>
            <a:r>
              <a:rPr lang="en-US" sz="1400" b="1" i="1" dirty="0" smtClean="0">
                <a:solidFill>
                  <a:srgbClr val="7030A0"/>
                </a:solidFill>
              </a:rPr>
              <a:t>viki.rdf.ru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715016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Презентацию выполнил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учитель начальных классов г. Пензы</a:t>
            </a:r>
          </a:p>
          <a:p>
            <a:pPr algn="ctr"/>
            <a:r>
              <a:rPr lang="ru-RU" sz="1400" b="1" i="1" dirty="0" err="1" smtClean="0">
                <a:solidFill>
                  <a:srgbClr val="7030A0"/>
                </a:solidFill>
              </a:rPr>
              <a:t>Пивняк</a:t>
            </a:r>
            <a:r>
              <a:rPr lang="ru-RU" sz="1400" b="1" i="1" dirty="0" smtClean="0">
                <a:solidFill>
                  <a:srgbClr val="7030A0"/>
                </a:solidFill>
              </a:rPr>
              <a:t> Ольга Николаевна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Картинки </a:t>
            </a:r>
            <a:r>
              <a:rPr lang="ru-RU" sz="1200" b="1" i="1" smtClean="0">
                <a:solidFill>
                  <a:srgbClr val="7030A0"/>
                </a:solidFill>
              </a:rPr>
              <a:t>с интернет-сайтов</a:t>
            </a:r>
            <a:r>
              <a:rPr lang="ru-RU" sz="12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1200" u="sng" dirty="0" smtClean="0">
                <a:hlinkClick r:id="rId2"/>
              </a:rPr>
              <a:t>http</a:t>
            </a:r>
            <a:r>
              <a:rPr lang="ru-RU" sz="1200" u="sng" dirty="0" smtClean="0">
                <a:hlinkClick r:id="rId2"/>
              </a:rPr>
              <a:t>://</a:t>
            </a:r>
            <a:r>
              <a:rPr lang="en-US" sz="1200" u="sng" dirty="0" smtClean="0">
                <a:hlinkClick r:id="rId2"/>
              </a:rPr>
              <a:t>www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murkoker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ru</a:t>
            </a:r>
            <a:r>
              <a:rPr lang="ru-RU" sz="1200" u="sng" dirty="0" smtClean="0">
                <a:hlinkClick r:id="rId2"/>
              </a:rPr>
              <a:t>/?</a:t>
            </a:r>
            <a:r>
              <a:rPr lang="en-US" sz="1200" u="sng" dirty="0" smtClean="0">
                <a:hlinkClick r:id="rId2"/>
              </a:rPr>
              <a:t>cur</a:t>
            </a:r>
            <a:r>
              <a:rPr lang="ru-RU" sz="1200" u="sng" dirty="0" smtClean="0">
                <a:hlinkClick r:id="rId2"/>
              </a:rPr>
              <a:t>_</a:t>
            </a:r>
            <a:r>
              <a:rPr lang="en-US" sz="1200" u="sng" dirty="0" smtClean="0">
                <a:hlinkClick r:id="rId2"/>
              </a:rPr>
              <a:t>page</a:t>
            </a:r>
            <a:r>
              <a:rPr lang="ru-RU" sz="1200" u="sng" dirty="0" smtClean="0">
                <a:hlinkClick r:id="rId2"/>
              </a:rPr>
              <a:t>=7</a:t>
            </a:r>
            <a:endParaRPr lang="ru-RU" sz="1200" u="sng" dirty="0" smtClean="0"/>
          </a:p>
          <a:p>
            <a:r>
              <a:rPr lang="en-US" sz="1200" u="sng" dirty="0" smtClean="0">
                <a:hlinkClick r:id="rId3"/>
              </a:rPr>
              <a:t>http://blogs.mail.ru/community/wolfandwerewolf</a:t>
            </a:r>
            <a:endParaRPr lang="ru-RU" sz="1200" u="sng" dirty="0" smtClean="0"/>
          </a:p>
          <a:p>
            <a:r>
              <a:rPr lang="en-US" sz="1200" u="sng" dirty="0" smtClean="0">
                <a:hlinkClick r:id="rId4"/>
              </a:rPr>
              <a:t>http://www.snezhoka.narod.ru/photos.html</a:t>
            </a:r>
            <a:endParaRPr lang="ru-RU" sz="1200" dirty="0" smtClean="0"/>
          </a:p>
          <a:p>
            <a:r>
              <a:rPr lang="en-US" sz="1200" u="sng" dirty="0" smtClean="0">
                <a:hlinkClick r:id="rId5"/>
              </a:rPr>
              <a:t>http://blogs.privet.ru/community/ylubka_vprivete/tags/70684</a:t>
            </a:r>
            <a:endParaRPr lang="ru-RU" sz="1200" u="sng" dirty="0" smtClean="0"/>
          </a:p>
          <a:p>
            <a:r>
              <a:rPr lang="en-US" sz="1200" u="sng" dirty="0" smtClean="0">
                <a:hlinkClick r:id="rId6"/>
              </a:rPr>
              <a:t>http</a:t>
            </a:r>
            <a:r>
              <a:rPr lang="ru-RU" sz="1200" u="sng" dirty="0" smtClean="0">
                <a:hlinkClick r:id="rId6"/>
              </a:rPr>
              <a:t>://900</a:t>
            </a:r>
            <a:r>
              <a:rPr lang="en-US" sz="1200" u="sng" dirty="0" err="1" smtClean="0">
                <a:hlinkClick r:id="rId6"/>
              </a:rPr>
              <a:t>igr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net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kartinki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russkij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jazyk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Predlozhenie</a:t>
            </a:r>
            <a:r>
              <a:rPr lang="ru-RU" sz="1200" u="sng" dirty="0" smtClean="0">
                <a:hlinkClick r:id="rId6"/>
              </a:rPr>
              <a:t>-1/002-</a:t>
            </a:r>
            <a:r>
              <a:rPr lang="en-US" sz="1200" u="sng" dirty="0" err="1" smtClean="0">
                <a:hlinkClick r:id="rId6"/>
              </a:rPr>
              <a:t>Avtor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SHevtsova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S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A</a:t>
            </a:r>
            <a:r>
              <a:rPr lang="ru-RU" sz="1200" u="sng" dirty="0" smtClean="0">
                <a:hlinkClick r:id="rId6"/>
              </a:rPr>
              <a:t>.-</a:t>
            </a:r>
            <a:r>
              <a:rPr lang="en-US" sz="1200" u="sng" dirty="0" err="1" smtClean="0">
                <a:hlinkClick r:id="rId6"/>
              </a:rPr>
              <a:t>uchitel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nachalnykh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klassov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MOU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SOSH</a:t>
            </a:r>
            <a:r>
              <a:rPr lang="ru-RU" sz="1200" u="sng" dirty="0" smtClean="0">
                <a:hlinkClick r:id="rId6"/>
              </a:rPr>
              <a:t>-49-</a:t>
            </a:r>
            <a:r>
              <a:rPr lang="en-US" sz="1200" u="sng" dirty="0" smtClean="0">
                <a:hlinkClick r:id="rId6"/>
              </a:rPr>
              <a:t>g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html</a:t>
            </a:r>
            <a:endParaRPr lang="ru-RU" sz="1200" u="sng" dirty="0" smtClean="0"/>
          </a:p>
          <a:p>
            <a:r>
              <a:rPr lang="en-US" sz="1200" dirty="0" smtClean="0"/>
              <a:t> </a:t>
            </a:r>
            <a:r>
              <a:rPr lang="en-US" sz="1200" u="sng" dirty="0" smtClean="0">
                <a:hlinkClick r:id="rId7"/>
              </a:rPr>
              <a:t>http://www.hlebozavod28.ru/pirozhok_s_myasom.html</a:t>
            </a:r>
            <a:endParaRPr lang="ru-RU" sz="1200" u="sng" dirty="0" smtClean="0"/>
          </a:p>
          <a:p>
            <a:r>
              <a:rPr lang="en-US" sz="1200" u="sng" dirty="0" smtClean="0">
                <a:hlinkClick r:id="rId8"/>
              </a:rPr>
              <a:t>http://classveg.ucoz.ru/index/ehto_interesno/0-25</a:t>
            </a:r>
            <a:endParaRPr lang="ru-RU" sz="1200" dirty="0" smtClean="0"/>
          </a:p>
          <a:p>
            <a:endParaRPr lang="ru-RU" sz="1200" u="sng" dirty="0" smtClean="0"/>
          </a:p>
          <a:p>
            <a:endParaRPr lang="ru-RU" sz="1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21454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71736" y="428604"/>
            <a:ext cx="2786082" cy="1015663"/>
            <a:chOff x="428596" y="928670"/>
            <a:chExt cx="2786082" cy="1015663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428596" y="928670"/>
              <a:ext cx="2786082" cy="1000132"/>
            </a:xfrm>
            <a:prstGeom prst="cloudCallout">
              <a:avLst>
                <a:gd name="adj1" fmla="val -27185"/>
                <a:gd name="adj2" fmla="val 6544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5786" y="928670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7 - 2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" name="Рисунок 13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546158" y="62239"/>
            <a:ext cx="2101020" cy="19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2500298" y="3000372"/>
            <a:ext cx="1785950" cy="1143008"/>
            <a:chOff x="3071802" y="3000372"/>
            <a:chExt cx="1928826" cy="1285885"/>
          </a:xfrm>
        </p:grpSpPr>
        <p:pic>
          <p:nvPicPr>
            <p:cNvPr id="23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1802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714744" y="3214686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5500678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4071934" y="3071810"/>
            <a:ext cx="1750233" cy="1285885"/>
            <a:chOff x="4822030" y="3143247"/>
            <a:chExt cx="1750233" cy="1166823"/>
          </a:xfrm>
        </p:grpSpPr>
        <p:pic>
          <p:nvPicPr>
            <p:cNvPr id="820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2030" y="3143247"/>
              <a:ext cx="1750233" cy="116682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429256" y="335756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2132" y="3071810"/>
            <a:ext cx="1643074" cy="1143008"/>
            <a:chOff x="6572264" y="2928934"/>
            <a:chExt cx="1928826" cy="1285885"/>
          </a:xfrm>
        </p:grpSpPr>
        <p:pic>
          <p:nvPicPr>
            <p:cNvPr id="2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226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215206" y="321468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4" name="i-main-pic" descr="Картинка 233 из 15118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15008" y="5072074"/>
            <a:ext cx="2928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285720" y="214290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8426 L -0.01268 0.3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618 L 0.04236 0.387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12014 0.39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357430"/>
            <a:ext cx="221454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3143240" y="285728"/>
            <a:ext cx="2500330" cy="1143008"/>
            <a:chOff x="1000100" y="1142984"/>
            <a:chExt cx="2500330" cy="1143008"/>
          </a:xfrm>
        </p:grpSpPr>
        <p:sp>
          <p:nvSpPr>
            <p:cNvPr id="23" name="Выноска-облако 22"/>
            <p:cNvSpPr/>
            <p:nvPr/>
          </p:nvSpPr>
          <p:spPr>
            <a:xfrm>
              <a:off x="1000100" y="1214422"/>
              <a:ext cx="2500330" cy="1071570"/>
            </a:xfrm>
            <a:prstGeom prst="cloudCallout">
              <a:avLst>
                <a:gd name="adj1" fmla="val -26732"/>
                <a:gd name="adj2" fmla="val 944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5852" y="1142984"/>
              <a:ext cx="22145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3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73882" y="-136078"/>
            <a:ext cx="2342951" cy="20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4572000" y="2285992"/>
            <a:ext cx="1928826" cy="1285885"/>
            <a:chOff x="4572000" y="2285992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286380" y="2571744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86050" y="3000372"/>
            <a:ext cx="1928826" cy="1285885"/>
            <a:chOff x="2786050" y="3000372"/>
            <a:chExt cx="1928826" cy="1285885"/>
          </a:xfrm>
        </p:grpSpPr>
        <p:pic>
          <p:nvPicPr>
            <p:cNvPr id="10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6050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500430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29256" y="3286124"/>
            <a:ext cx="1928826" cy="1285885"/>
            <a:chOff x="5572132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32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215074" y="357187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-облако 25"/>
          <p:cNvSpPr/>
          <p:nvPr/>
        </p:nvSpPr>
        <p:spPr>
          <a:xfrm>
            <a:off x="7429520" y="1357298"/>
            <a:ext cx="1571636" cy="612648"/>
          </a:xfrm>
          <a:prstGeom prst="cloudCallout">
            <a:avLst>
              <a:gd name="adj1" fmla="val -35848"/>
              <a:gd name="adj2" fmla="val 84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6319 L 0.26319 0.4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625 L -0.19982 0.45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07407E-6 L -0.03942 0.35301 " pathEditMode="relative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85992"/>
            <a:ext cx="234792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643174" y="428604"/>
            <a:ext cx="2714644" cy="1015663"/>
            <a:chOff x="2214546" y="1500174"/>
            <a:chExt cx="2714644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214546" y="1500174"/>
              <a:ext cx="2714644" cy="100013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60" y="1500174"/>
              <a:ext cx="22860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5 - 2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18803" y="110485"/>
            <a:ext cx="2062205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357422" y="2571744"/>
            <a:ext cx="1928826" cy="1285885"/>
            <a:chOff x="2357422" y="2571744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57174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85749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86182" y="3429000"/>
            <a:ext cx="1928826" cy="1285885"/>
            <a:chOff x="3786182" y="3429000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42900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00562" y="371475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86380" y="2857496"/>
            <a:ext cx="1928826" cy="1285885"/>
            <a:chOff x="5500694" y="2928934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069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715008" y="1357298"/>
            <a:ext cx="1843094" cy="612648"/>
          </a:xfrm>
          <a:prstGeom prst="cloudCallout">
            <a:avLst>
              <a:gd name="adj1" fmla="val -15232"/>
              <a:gd name="adj2" fmla="val 865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7 0.04213 L -0.04166 0.3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5324 L -0.1375 0.263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9421 L 0.34948 0.482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2145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214546" y="285728"/>
            <a:ext cx="2786082" cy="1015663"/>
            <a:chOff x="2428860" y="1500174"/>
            <a:chExt cx="2786082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428860" y="1571612"/>
              <a:ext cx="2786082" cy="898400"/>
            </a:xfrm>
            <a:prstGeom prst="cloudCallout">
              <a:avLst>
                <a:gd name="adj1" fmla="val -27185"/>
                <a:gd name="adj2" fmla="val 805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926" y="1500174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4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7394" y="-82857"/>
            <a:ext cx="2071382" cy="1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285984" y="3000372"/>
            <a:ext cx="1928826" cy="1285885"/>
            <a:chOff x="2285984" y="300037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928926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29256" y="3286124"/>
            <a:ext cx="1928826" cy="1285885"/>
            <a:chOff x="6072198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2198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86578" y="357187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857620" y="2571744"/>
            <a:ext cx="1928826" cy="1285885"/>
            <a:chOff x="4429124" y="2643182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072066" y="292893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500694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357818" y="1071546"/>
            <a:ext cx="1785950" cy="642942"/>
          </a:xfrm>
          <a:prstGeom prst="cloudCallout">
            <a:avLst>
              <a:gd name="adj1" fmla="val -12422"/>
              <a:gd name="adj2" fmla="val 992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065 L 0.03438 0.31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L 0.08663 0.39884 " pathEditMode="relative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L -0.08663 0.32546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95260" y="128518"/>
            <a:ext cx="2025569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3143240" y="357166"/>
            <a:ext cx="2786082" cy="1143008"/>
            <a:chOff x="2643174" y="1643050"/>
            <a:chExt cx="2786082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643174" y="1714488"/>
              <a:ext cx="2786082" cy="82696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3240" y="1643050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8 - 2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285984" y="2928934"/>
            <a:ext cx="1928826" cy="1285885"/>
            <a:chOff x="2285984" y="2928934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00364" y="321468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86182" y="3857628"/>
            <a:ext cx="1928826" cy="1285885"/>
            <a:chOff x="3786182" y="385762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85762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00562" y="4143380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5476875"/>
            <a:ext cx="18573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286380" y="3071810"/>
            <a:ext cx="1928826" cy="1285885"/>
            <a:chOff x="5286380" y="3071810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80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92932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1357290" y="1357298"/>
            <a:ext cx="1857388" cy="612648"/>
          </a:xfrm>
          <a:prstGeom prst="cloudCallout">
            <a:avLst>
              <a:gd name="adj1" fmla="val -12332"/>
              <a:gd name="adj2" fmla="val 769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1494 0.36736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0.06435 L -0.14548 0.22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7778E-6 L -0.01563 0.35694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8784" y="80986"/>
            <a:ext cx="2071908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714612" y="500042"/>
            <a:ext cx="3071834" cy="1143008"/>
            <a:chOff x="2214546" y="1428736"/>
            <a:chExt cx="2857520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214546" y="1571612"/>
              <a:ext cx="2857520" cy="826962"/>
            </a:xfrm>
            <a:prstGeom prst="cloudCallout">
              <a:avLst>
                <a:gd name="adj1" fmla="val -29955"/>
                <a:gd name="adj2" fmla="val 7200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3174" y="1428736"/>
              <a:ext cx="235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+ 4 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9256" y="2500306"/>
            <a:ext cx="1928826" cy="1285885"/>
            <a:chOff x="6143636" y="250030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250030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715140" y="278605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85984" y="2285992"/>
            <a:ext cx="1928826" cy="1285885"/>
            <a:chOff x="2285984" y="2285992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928926" y="257174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14744" y="3071810"/>
            <a:ext cx="1928826" cy="1285885"/>
            <a:chOff x="4071934" y="278605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71934" y="278605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714876" y="300037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500034" y="428604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3151 0.409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3151 0.46204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8663 0.37801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81034" y="-78027"/>
            <a:ext cx="2140326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3071802" y="357166"/>
            <a:ext cx="2928958" cy="1112714"/>
            <a:chOff x="2357422" y="1357298"/>
            <a:chExt cx="2928958" cy="111271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2357422" y="1357298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8926" y="1428736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57422" y="2714620"/>
            <a:ext cx="1928826" cy="1285885"/>
            <a:chOff x="2357422" y="271462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71462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2928934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7686" y="2285992"/>
            <a:ext cx="1928826" cy="1285885"/>
            <a:chOff x="4357686" y="228599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000628" y="257174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57818" y="3286124"/>
            <a:ext cx="1928826" cy="1285885"/>
            <a:chOff x="5929322" y="321468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9322" y="321468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643702" y="3500438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715008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5405437"/>
            <a:ext cx="200026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-облако 22"/>
          <p:cNvSpPr/>
          <p:nvPr/>
        </p:nvSpPr>
        <p:spPr>
          <a:xfrm>
            <a:off x="1142976" y="214290"/>
            <a:ext cx="1357322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1042 L 0.31007 0.430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38778E-17 L 0.08647 0.46181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9132 0.29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14554"/>
            <a:ext cx="228598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22449" y="71612"/>
            <a:ext cx="2091315" cy="18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928926" y="357166"/>
            <a:ext cx="3071834" cy="1015663"/>
            <a:chOff x="2500298" y="1428736"/>
            <a:chExt cx="3071834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500298" y="1428736"/>
              <a:ext cx="2928958" cy="969838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0364" y="1428736"/>
              <a:ext cx="2571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86182" y="2500306"/>
            <a:ext cx="1928826" cy="1285885"/>
            <a:chOff x="4357686" y="264318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929190" y="2928934"/>
              <a:ext cx="857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3108" y="3071810"/>
            <a:ext cx="1928826" cy="1285885"/>
            <a:chOff x="2357422" y="307181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07180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57818" y="3286124"/>
            <a:ext cx="1928826" cy="1285885"/>
            <a:chOff x="6143636" y="3286124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858016" y="3500438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72132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 rot="21420320">
            <a:off x="228929" y="694376"/>
            <a:ext cx="1985970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7084 0.40949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5277 L 0.02674 0.325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8663 0.3150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159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viki</cp:lastModifiedBy>
  <cp:revision>41</cp:revision>
  <dcterms:created xsi:type="dcterms:W3CDTF">2012-06-19T11:24:34Z</dcterms:created>
  <dcterms:modified xsi:type="dcterms:W3CDTF">2012-10-13T05:51:48Z</dcterms:modified>
</cp:coreProperties>
</file>