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67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6"/>
    <a:srgbClr val="E2FDFE"/>
    <a:srgbClr val="96EE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10E1-0A47-4695-9CA7-8F5F5D37A47E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BB84-B6BE-4635-992D-878886C3A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B831-83A5-41A8-B5EE-76611A35EA76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8EA4-2F05-414C-AEA4-B97E30C8D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C296-B512-4322-8D11-41CF719A4345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C62B-B1C4-4A59-B1D4-1C48A4BE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07F2-69E2-45D8-9E63-B8DDB1B36F2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5B77-A676-41A2-BE69-8AB8F3224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DFFC-2989-4174-90F6-118466B3C2FD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F79A-4CEC-43F7-9054-39CB35F5E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681A-9218-493C-9497-CB08606F3F5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AA14-5FA2-499F-AD8D-3AF387CE8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C92F-FD8B-4F13-8622-24B3DF321AC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2719-0558-4C27-AD67-A65C3426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0F40-3826-4E8E-AF52-699A87871A6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26EC-2EBB-48BF-A3D5-50B456A3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6705-8C2F-4BBE-9786-7A3BD68A566C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D0C6-701C-4087-9338-517631240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80F-7EB0-47FE-8F43-84E79F83A69A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7CAC-8042-4F60-B7B3-633EE5D7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C833-ABEC-4107-879A-67DC3FB7A099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6818-977E-4E4C-AADF-54853E18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424936" cy="6336704"/>
          </a:xfrm>
          <a:prstGeom prst="roundRect">
            <a:avLst/>
          </a:prstGeom>
          <a:solidFill>
            <a:srgbClr val="E2FDFE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ымянный3.pn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0420"/>
            <a:ext cx="1049235" cy="1687580"/>
          </a:xfrm>
          <a:prstGeom prst="rect">
            <a:avLst/>
          </a:prstGeom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45D7ED-1D7B-4754-9E29-08C219E4A9C2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A5B588-887B-4DE5-B4D1-9F697033C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1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4.mystatic.ru/oCckpGagQn.jpg" TargetMode="External"/><Relationship Id="rId3" Type="http://schemas.openxmlformats.org/officeDocument/2006/relationships/hyperlink" Target="http://s58.radikal.ru/i159/1105/55/daf7e867d42d.gif" TargetMode="External"/><Relationship Id="rId7" Type="http://schemas.openxmlformats.org/officeDocument/2006/relationships/hyperlink" Target="http://haustraum.files.wordpress.com/2010/10/fette-maus-winkt.gif" TargetMode="External"/><Relationship Id="rId12" Type="http://schemas.openxmlformats.org/officeDocument/2006/relationships/hyperlink" Target="http://www.animated-gifs.eu/phone-240x320-bears/0144.gif" TargetMode="External"/><Relationship Id="rId2" Type="http://schemas.openxmlformats.org/officeDocument/2006/relationships/hyperlink" Target="http://media.tumblr.com/tumblr_lsc66rBsjb1qhbygv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709/blackwoolfe.15/0_1305e_b8380edf_L" TargetMode="External"/><Relationship Id="rId11" Type="http://schemas.openxmlformats.org/officeDocument/2006/relationships/hyperlink" Target="http://wap.mms.mts.ru/datas1/000/001/139/1139262_small.gif" TargetMode="External"/><Relationship Id="rId5" Type="http://schemas.openxmlformats.org/officeDocument/2006/relationships/hyperlink" Target="http://x50.xanga.com/baae9131d333379082617/z13001329.gif" TargetMode="External"/><Relationship Id="rId10" Type="http://schemas.openxmlformats.org/officeDocument/2006/relationships/hyperlink" Target="http://imgfotki.yandex.ru/get/25/134981595.72/0_7423a_d03bf4a7_XL" TargetMode="External"/><Relationship Id="rId4" Type="http://schemas.openxmlformats.org/officeDocument/2006/relationships/hyperlink" Target="http://www.allforchildren.ru/pictures/disney/disney321.gif" TargetMode="External"/><Relationship Id="rId9" Type="http://schemas.openxmlformats.org/officeDocument/2006/relationships/hyperlink" Target="http://img-fotki.yandex.ru/get/4527/99663160.79/0_754e0_935382b9_X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98.echo.cx/img198/5862/150ym.gif" TargetMode="External"/><Relationship Id="rId2" Type="http://schemas.openxmlformats.org/officeDocument/2006/relationships/hyperlink" Target="http://animo2.ucoz.ru/_ph/14/1/75955838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ssudov-ryb.edu.yar.ru/images/021_w508_h477.jpg" TargetMode="Externa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повторяем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СОСТАВ ЧИСЛА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5 до 10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21_w508_h4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8680"/>
            <a:ext cx="1427736" cy="1342752"/>
          </a:xfrm>
          <a:prstGeom prst="rect">
            <a:avLst/>
          </a:prstGeom>
        </p:spPr>
      </p:pic>
      <p:pic>
        <p:nvPicPr>
          <p:cNvPr id="4" name="Рисунок 3" descr="daf7e867d42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437112"/>
            <a:ext cx="1296144" cy="183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548680"/>
            <a:ext cx="602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средняя общеобразовательная школа №1 г. Конаково Тверской обл.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221088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Бойкова</a:t>
            </a:r>
            <a:r>
              <a:rPr lang="ru-RU" sz="2400" dirty="0" smtClean="0">
                <a:latin typeface="Monotype Corsiva" pitchFamily="66" charset="0"/>
              </a:rPr>
              <a:t> Оксана Владимировна,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учитель начальных классов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60212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2012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15719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Т</a:t>
            </a:r>
            <a:r>
              <a:rPr lang="ru-RU" sz="2000" dirty="0" smtClean="0">
                <a:latin typeface="Monotype Corsiva" pitchFamily="66" charset="0"/>
              </a:rPr>
              <a:t>ест-игра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 Мышонка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9087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05273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980728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47864" y="1844824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844824"/>
            <a:ext cx="57606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64088" y="1844824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9087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996952"/>
            <a:ext cx="3719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002060"/>
                </a:solidFill>
              </a:rPr>
              <a:t> – надо знать!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933056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78904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93305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78904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11960" y="4653136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4653136"/>
            <a:ext cx="64807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78904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220072" y="4653136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5805264"/>
            <a:ext cx="3709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Тоже 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002060"/>
                </a:solidFill>
              </a:rPr>
              <a:t>! Не забыли!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fette-maus-wink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1333500" cy="1485900"/>
          </a:xfrm>
          <a:prstGeom prst="rect">
            <a:avLst/>
          </a:prstGeom>
        </p:spPr>
      </p:pic>
      <p:pic>
        <p:nvPicPr>
          <p:cNvPr id="21" name="Рисунок 20" descr="oCckpGagQ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60232" y="4509120"/>
            <a:ext cx="1584176" cy="2112234"/>
          </a:xfrm>
          <a:prstGeom prst="rect">
            <a:avLst/>
          </a:prstGeom>
        </p:spPr>
      </p:pic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5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9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Вот весёлая девятка, цирковая акробатка!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90872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9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0_754e0_935382b9_X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96752"/>
            <a:ext cx="2016224" cy="2016224"/>
          </a:xfrm>
          <a:prstGeom prst="rect">
            <a:avLst/>
          </a:prstGeom>
        </p:spPr>
      </p:pic>
      <p:pic>
        <p:nvPicPr>
          <p:cNvPr id="8" name="Рисунок 7" descr="1139262_small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700808"/>
            <a:ext cx="936104" cy="936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23488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564904"/>
            <a:ext cx="4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420888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491880" y="3284984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55976" y="3284984"/>
            <a:ext cx="576000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284984"/>
            <a:ext cx="5760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23488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4149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429309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221088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20072" y="4149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8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5085184"/>
            <a:ext cx="576000" cy="79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27984" y="5085184"/>
            <a:ext cx="576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220072" y="5085184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7704" y="6021288"/>
            <a:ext cx="5682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Повторить мы всех попросим!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0_7423a_d03bf4a7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140968"/>
            <a:ext cx="2422004" cy="2422004"/>
          </a:xfrm>
          <a:prstGeom prst="rect">
            <a:avLst/>
          </a:prstGeom>
        </p:spPr>
      </p:pic>
      <p:sp>
        <p:nvSpPr>
          <p:cNvPr id="26" name="Стрелка вправо 25">
            <a:hlinkClick r:id="rId5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5" grpId="0"/>
      <p:bldP spid="19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2276872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139262_smal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1340768"/>
            <a:ext cx="936104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54868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9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1328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420888"/>
            <a:ext cx="4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20486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91880" y="3212976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55976" y="3212976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212976"/>
            <a:ext cx="5760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149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293096"/>
            <a:ext cx="4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14908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20072" y="407707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427984" y="5085184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5085184"/>
            <a:ext cx="576000" cy="79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292080" y="5085184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6021288"/>
            <a:ext cx="522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Всем известно в этом мире!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  <p:bldP spid="14" grpId="0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437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Медвежата будут знать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052736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10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916832"/>
            <a:ext cx="76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3" y="2276872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4208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348880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14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052736"/>
            <a:ext cx="2151112" cy="2868149"/>
          </a:xfrm>
          <a:prstGeom prst="rect">
            <a:avLst/>
          </a:prstGeom>
        </p:spPr>
      </p:pic>
      <p:pic>
        <p:nvPicPr>
          <p:cNvPr id="9" name="Рисунок 8" descr="014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7584" y="980728"/>
            <a:ext cx="2151112" cy="2868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4005064"/>
            <a:ext cx="6046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Эй, Слонёнок, посмотри! </a:t>
            </a:r>
            <a:r>
              <a:rPr lang="ru-RU" sz="4400" b="1" dirty="0" smtClean="0">
                <a:solidFill>
                  <a:srgbClr val="7030A0"/>
                </a:solidFill>
              </a:rPr>
              <a:t>10</a:t>
            </a:r>
            <a:r>
              <a:rPr lang="ru-RU" sz="2800" b="1" dirty="0" smtClean="0">
                <a:solidFill>
                  <a:srgbClr val="002060"/>
                </a:solidFill>
              </a:rPr>
              <a:t> это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707904" y="3140968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427984" y="3140968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140968"/>
            <a:ext cx="576064" cy="79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220486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759558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25144"/>
            <a:ext cx="1512168" cy="1481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91880" y="479715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49411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797152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635896" y="5589240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5589240"/>
            <a:ext cx="5760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220072" y="5589240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72514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4" name="Стрелка вправо 23">
            <a:hlinkClick r:id="rId4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9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«Помогите!» – Ослик просит.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Рисунок 2" descr="150y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1196330" cy="1435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1052736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10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04864"/>
            <a:ext cx="76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988840"/>
            <a:ext cx="5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2048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060848"/>
            <a:ext cx="6480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48064" y="198884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8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63888" y="2852936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92080" y="2852936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852936"/>
            <a:ext cx="57606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93305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789040"/>
            <a:ext cx="5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933056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 цифрой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3861048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563888" y="4581128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4581128"/>
            <a:ext cx="576000" cy="79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6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378904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364088" y="4581128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5733256"/>
            <a:ext cx="450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Очень радостная весть!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7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20688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Остались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700808"/>
            <a:ext cx="5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9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8448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844824"/>
            <a:ext cx="6480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87824" y="2636912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636912"/>
            <a:ext cx="57606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7728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08104" y="2636912"/>
            <a:ext cx="576064" cy="79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052736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10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23928" y="1628800"/>
            <a:ext cx="36004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60032" y="1628800"/>
            <a:ext cx="36004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1840" y="3717032"/>
            <a:ext cx="289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 снова с нами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tumblr_lsc66rBsjb1qhbyg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933056"/>
            <a:ext cx="1620180" cy="19442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5896" y="4365104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Алладин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309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 говорит нам: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556792"/>
            <a:ext cx="4946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«Молодцы!»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5743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Состав числа всем надо знать,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чтоб получать оценку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14908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tumblr_lsc66rBsjb1qhbyg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440160" cy="1728192"/>
          </a:xfrm>
          <a:prstGeom prst="rect">
            <a:avLst/>
          </a:prstGeom>
        </p:spPr>
      </p:pic>
      <p:pic>
        <p:nvPicPr>
          <p:cNvPr id="7" name="Рисунок 6" descr="disney3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149080"/>
            <a:ext cx="1240532" cy="1488638"/>
          </a:xfrm>
          <a:prstGeom prst="rect">
            <a:avLst/>
          </a:prstGeom>
        </p:spPr>
      </p:pic>
      <p:pic>
        <p:nvPicPr>
          <p:cNvPr id="8" name="Рисунок 7" descr="daf7e867d42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149080"/>
            <a:ext cx="1008112" cy="1428158"/>
          </a:xfrm>
          <a:prstGeom prst="rect">
            <a:avLst/>
          </a:prstGeom>
        </p:spPr>
      </p:pic>
      <p:pic>
        <p:nvPicPr>
          <p:cNvPr id="9" name="Рисунок 8" descr="z130013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869160"/>
            <a:ext cx="1224136" cy="1468963"/>
          </a:xfrm>
          <a:prstGeom prst="rect">
            <a:avLst/>
          </a:prstGeom>
        </p:spPr>
      </p:pic>
      <p:pic>
        <p:nvPicPr>
          <p:cNvPr id="10" name="Рисунок 9" descr="759558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627784" y="4869160"/>
            <a:ext cx="1512168" cy="1481925"/>
          </a:xfrm>
          <a:prstGeom prst="rect">
            <a:avLst/>
          </a:prstGeom>
        </p:spPr>
      </p:pic>
      <p:sp>
        <p:nvSpPr>
          <p:cNvPr id="11" name="Управляющая кнопка: сведения 10">
            <a:hlinkClick r:id="rId7" action="ppaction://hlinksldjump" highlightClick="1"/>
          </p:cNvPr>
          <p:cNvSpPr/>
          <p:nvPr/>
        </p:nvSpPr>
        <p:spPr>
          <a:xfrm>
            <a:off x="8460432" y="6292256"/>
            <a:ext cx="683568" cy="565744"/>
          </a:xfrm>
          <a:prstGeom prst="actionButtonInform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endshow" highlightClick="1"/>
          </p:cNvPr>
          <p:cNvSpPr/>
          <p:nvPr/>
        </p:nvSpPr>
        <p:spPr>
          <a:xfrm>
            <a:off x="8532440" y="0"/>
            <a:ext cx="611560" cy="548680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http://media.tumblr.com/tumblr_lsc66rBsjb1qhbygv.gif</a:t>
            </a:r>
            <a:r>
              <a:rPr lang="ru-RU" dirty="0" smtClean="0"/>
              <a:t> - </a:t>
            </a:r>
            <a:r>
              <a:rPr lang="ru-RU" dirty="0" err="1" smtClean="0"/>
              <a:t>Алладин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http://s58.radikal.ru/i159/1105/55/daf7e867d42d.gif</a:t>
            </a:r>
            <a:r>
              <a:rPr lang="ru-RU" dirty="0" smtClean="0"/>
              <a:t> - </a:t>
            </a:r>
            <a:r>
              <a:rPr lang="ru-RU" dirty="0" err="1" smtClean="0"/>
              <a:t>Винни-Пух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http://www.allforchildren.ru/pictures/disney/disney321.gif</a:t>
            </a:r>
            <a:r>
              <a:rPr lang="ru-RU" dirty="0" smtClean="0"/>
              <a:t> - тигр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http://x50.xanga.com/baae9131d333379082617/z13001329.gif</a:t>
            </a:r>
            <a:r>
              <a:rPr lang="ru-RU" dirty="0" smtClean="0"/>
              <a:t> - Пятачок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6490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http://img-fotki.yandex.ru/get/3709/blackwoolfe.15/0_1305e_b8380edf_L</a:t>
            </a:r>
            <a:r>
              <a:rPr lang="ru-RU" dirty="0" smtClean="0"/>
              <a:t> - волк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1571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http://haustraum.files.wordpress.com/2010/10/fette-maus-winkt.gif</a:t>
            </a:r>
            <a:r>
              <a:rPr lang="ru-RU" dirty="0" smtClean="0"/>
              <a:t> - мышонок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73016"/>
            <a:ext cx="4918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http://f4.mystatic.ru/oCckpGagQn.jpg</a:t>
            </a:r>
            <a:r>
              <a:rPr lang="ru-RU" dirty="0" smtClean="0"/>
              <a:t> - мышка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9330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http://imgfotki.yandex.ru/get/4527/99663160.79/0_754e0_935382b9_XL</a:t>
            </a:r>
            <a:r>
              <a:rPr lang="ru-RU" dirty="0" smtClean="0"/>
              <a:t> - клоун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5091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http://imgfotki.yandex.ru/get/25/134981595.72/0_7423a_d03bf4a7_XL</a:t>
            </a:r>
            <a:r>
              <a:rPr lang="ru-RU" dirty="0" smtClean="0"/>
              <a:t> - клоун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1409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http://wap.mms.mts.ru/datas1/000/001/139/1139262_small.gif</a:t>
            </a:r>
            <a:r>
              <a:rPr lang="ru-RU" dirty="0" smtClean="0"/>
              <a:t> - мячик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2"/>
              </a:rPr>
              <a:t>http://www.animated-gifs.eu/phone-240x320-bears/0144.gif</a:t>
            </a:r>
            <a:r>
              <a:rPr lang="ru-RU" dirty="0" smtClean="0"/>
              <a:t> - медвежонок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404664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http://animo2.ucoz.ru/_ph/14/1/759558387.jpg</a:t>
            </a:r>
            <a:r>
              <a:rPr lang="ru-RU" dirty="0" smtClean="0"/>
              <a:t> - слонёнок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8072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http://img198.echo.cx/img198/5862/150ym.gif</a:t>
            </a:r>
            <a:r>
              <a:rPr lang="ru-RU" dirty="0" smtClean="0"/>
              <a:t> - ослик</a:t>
            </a:r>
            <a:endParaRPr lang="ru-RU" dirty="0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9592" y="1412776"/>
            <a:ext cx="7351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http://dssudov-ryb.edu.yar.ru/images/021_w508_h477.jpg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солнышко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44824"/>
            <a:ext cx="162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Текст автора.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76056" y="306896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71750" y="357188"/>
            <a:ext cx="47799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Учим мы состав числа!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283968" y="1196752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2204864"/>
            <a:ext cx="1863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конечно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203848" y="2852936"/>
            <a:ext cx="646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3068960"/>
            <a:ext cx="4413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3313" y="5357813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4509120"/>
            <a:ext cx="5741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4509120"/>
            <a:ext cx="5741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4509120"/>
            <a:ext cx="5741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29249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2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1628800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2276872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>
            <a:hlinkClick r:id="rId2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805880" y="4437112"/>
            <a:ext cx="1605880" cy="936104"/>
          </a:xfrm>
          <a:prstGeom prst="wedgeEllipseCallout">
            <a:avLst>
              <a:gd name="adj1" fmla="val -39502"/>
              <a:gd name="adj2" fmla="val 785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Выбери нужную цифру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88024" y="3140968"/>
            <a:ext cx="79208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83768" y="1268760"/>
            <a:ext cx="40862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Нам напомнил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Алладин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3347864" y="2996952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3284984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60032" y="2996952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3313" y="5357813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19168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5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509120"/>
            <a:ext cx="5741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509120"/>
            <a:ext cx="5741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4509120"/>
            <a:ext cx="631304" cy="10324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Рисунок 16" descr="tumblr_lsc66rBsjb1qhbyg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933056"/>
            <a:ext cx="1340346" cy="1608415"/>
          </a:xfrm>
          <a:prstGeom prst="rect">
            <a:avLst/>
          </a:prstGeom>
        </p:spPr>
      </p:pic>
      <p:sp>
        <p:nvSpPr>
          <p:cNvPr id="19" name="Стрелка вправо 18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04048" y="3717032"/>
            <a:ext cx="79208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31840" y="548680"/>
            <a:ext cx="28463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Теперь составить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83968" y="1196752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2204864"/>
            <a:ext cx="4706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нас просит знакомый мишка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2852936"/>
            <a:ext cx="1949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Винни-Пух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131840" y="3573016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3861048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6056" y="3573016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12" name="Рисунок 11" descr="daf7e867d42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1714500" cy="2428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5776" y="4869160"/>
            <a:ext cx="5741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869160"/>
            <a:ext cx="5741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9160"/>
            <a:ext cx="5741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Стрелка вправо 17">
            <a:hlinkClick r:id="rId3" action="ppaction://hlinksldjump"/>
          </p:cNvPr>
          <p:cNvSpPr/>
          <p:nvPr/>
        </p:nvSpPr>
        <p:spPr>
          <a:xfrm>
            <a:off x="8532440" y="6309320"/>
            <a:ext cx="288032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8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 тут, смотри: летит к нам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92494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91683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852936"/>
            <a:ext cx="1224136" cy="1296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68216" y="2861320"/>
            <a:ext cx="1224136" cy="1296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59832" y="1916832"/>
            <a:ext cx="2448272" cy="91440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91880" y="4437112"/>
            <a:ext cx="155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 снова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085184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5085184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5085184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292494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>
            <a:hlinkClick r:id="rId2" action="ppaction://hlinksldjump"/>
          </p:cNvPr>
          <p:cNvSpPr/>
          <p:nvPr/>
        </p:nvSpPr>
        <p:spPr>
          <a:xfrm>
            <a:off x="8460432" y="6309320"/>
            <a:ext cx="432048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2492896"/>
            <a:ext cx="648072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3968" y="119675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j-lt"/>
              </a:rPr>
              <a:t>6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34888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j-lt"/>
              </a:rPr>
              <a:t>4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76672"/>
            <a:ext cx="3555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4 вместе с цифрой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645025"/>
            <a:ext cx="57419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645024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645024"/>
            <a:ext cx="5741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34888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j-lt"/>
              </a:rPr>
              <a:t>2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5085184"/>
            <a:ext cx="461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 Пятачок кричит: «Ура!»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z130013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605367"/>
            <a:ext cx="1224136" cy="146896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4067944" y="1988840"/>
            <a:ext cx="288032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1988840"/>
            <a:ext cx="21602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60032" y="3429000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620688"/>
            <a:ext cx="471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Вот Серый Волк и цифра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26876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_1305e_b8380edf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908720"/>
            <a:ext cx="1739897" cy="1997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2276872"/>
            <a:ext cx="498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 испугались мы совсем!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924944"/>
            <a:ext cx="5018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Советуем запомнить всем: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64502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509120"/>
            <a:ext cx="57419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509120"/>
            <a:ext cx="57419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4509120"/>
            <a:ext cx="57419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3429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501008"/>
            <a:ext cx="1473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 это  </a:t>
            </a:r>
            <a:r>
              <a:rPr lang="ru-RU" sz="4000" b="1" dirty="0" smtClean="0">
                <a:solidFill>
                  <a:srgbClr val="0070C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372200" y="3501008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1340768"/>
            <a:ext cx="57606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99792" y="620688"/>
            <a:ext cx="3689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Идея и у Тигра есть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26876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484784"/>
            <a:ext cx="375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поставим с цифрой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83968" y="2204864"/>
            <a:ext cx="5746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43808" y="2204864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2120" y="2204864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26876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6450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429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645024"/>
            <a:ext cx="3492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конечно с цифрой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429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5445224"/>
            <a:ext cx="5440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Всё это - </a:t>
            </a:r>
            <a:r>
              <a:rPr lang="ru-RU" sz="4800" b="1" dirty="0" smtClean="0">
                <a:solidFill>
                  <a:srgbClr val="0070C0"/>
                </a:solidFill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всем надо знать!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724128" y="4437112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83968" y="4437112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843808" y="4437112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" name="Рисунок 17" descr="disney3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132856"/>
            <a:ext cx="1240532" cy="1488638"/>
          </a:xfrm>
          <a:prstGeom prst="rect">
            <a:avLst/>
          </a:prstGeom>
        </p:spPr>
      </p:pic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88640"/>
            <a:ext cx="6502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Учим 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4400" b="1" dirty="0" smtClean="0">
                <a:solidFill>
                  <a:srgbClr val="002060"/>
                </a:solidFill>
              </a:rPr>
              <a:t>!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зевай! С нами вместе повторяй!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4847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62880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484784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7864" y="371703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861048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645024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915816" y="2420888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6096" y="2420888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987824" y="4653136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83968" y="4653136"/>
            <a:ext cx="57419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5949280"/>
            <a:ext cx="4147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 устали мы совсем!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141277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2420888"/>
            <a:ext cx="64807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3645024"/>
            <a:ext cx="50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4653136"/>
            <a:ext cx="57606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Стрелка вправо 21">
            <a:hlinkClick r:id="rId2" action="ppaction://hlinksldjump"/>
          </p:cNvPr>
          <p:cNvSpPr/>
          <p:nvPr/>
        </p:nvSpPr>
        <p:spPr>
          <a:xfrm>
            <a:off x="8532440" y="6309320"/>
            <a:ext cx="36004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417</Words>
  <Application>Microsoft Office PowerPoint</Application>
  <PresentationFormat>Экран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повторяем  СОСТАВ ЧИСЛА от 5 до 10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СОСТАВ ЧИСЛА</dc:title>
  <dc:creator>Admin</dc:creator>
  <cp:lastModifiedBy>oxana</cp:lastModifiedBy>
  <cp:revision>63</cp:revision>
  <dcterms:created xsi:type="dcterms:W3CDTF">2010-02-09T13:51:48Z</dcterms:created>
  <dcterms:modified xsi:type="dcterms:W3CDTF">2012-06-30T17:18:23Z</dcterms:modified>
</cp:coreProperties>
</file>