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6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8" r:id="rId15"/>
    <p:sldId id="279" r:id="rId16"/>
    <p:sldId id="280" r:id="rId17"/>
    <p:sldId id="267" r:id="rId18"/>
    <p:sldId id="27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3F06"/>
    <a:srgbClr val="E2FDFE"/>
    <a:srgbClr val="96EEF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310E1-0A47-4695-9CA7-8F5F5D37A47E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0BB84-B6BE-4635-992D-878886C3A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AB831-83A5-41A8-B5EE-76611A35EA76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48EA4-2F05-414C-AEA4-B97E30C8DF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BC296-B512-4322-8D11-41CF719A4345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C62B-B1C4-4A59-B1D4-1C48A4BE2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E07F2-69E2-45D8-9E63-B8DDB1B36F27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65B77-A676-41A2-BE69-8AB8F3224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FDFFC-2989-4174-90F6-118466B3C2FD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F79A-4CEC-43F7-9054-39CB35F5E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C681A-9218-493C-9497-CB08606F3F58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5AA14-5FA2-499F-AD8D-3AF387CE8F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6C92F-FD8B-4F13-8622-24B3DF321AC8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D2719-0558-4C27-AD67-A65C34269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B0F40-3826-4E8E-AF52-699A87871A67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F26EC-2EBB-48BF-A3D5-50B456A3E5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76705-8C2F-4BBE-9786-7A3BD68A566C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0D0C6-701C-4087-9338-517631240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6380F-7EB0-47FE-8F43-84E79F83A69A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47CAC-8042-4F60-B7B3-633EE5D7E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4C833-ABEC-4107-879A-67DC3FB7A099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76818-977E-4E4C-AADF-54853E18C2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23528" y="260648"/>
            <a:ext cx="8424936" cy="6336704"/>
          </a:xfrm>
          <a:prstGeom prst="roundRect">
            <a:avLst/>
          </a:prstGeom>
          <a:solidFill>
            <a:srgbClr val="E2FDFE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Безымянный3.png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170420"/>
            <a:ext cx="1049235" cy="1687580"/>
          </a:xfrm>
          <a:prstGeom prst="rect">
            <a:avLst/>
          </a:prstGeom>
        </p:spPr>
      </p:pic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45D7ED-1D7B-4754-9E29-08C219E4A9C2}" type="datetimeFigureOut">
              <a:rPr lang="ru-RU"/>
              <a:pPr>
                <a:defRPr/>
              </a:pPr>
              <a:t>30.06.2012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A5B588-887B-4DE5-B4D1-9F697033CB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5" Type="http://schemas.openxmlformats.org/officeDocument/2006/relationships/slide" Target="slide12.xml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slide" Target="slide17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5.gif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f4.mystatic.ru/oCckpGagQn.jpg" TargetMode="External"/><Relationship Id="rId3" Type="http://schemas.openxmlformats.org/officeDocument/2006/relationships/hyperlink" Target="http://s58.radikal.ru/i159/1105/55/daf7e867d42d.gif" TargetMode="External"/><Relationship Id="rId7" Type="http://schemas.openxmlformats.org/officeDocument/2006/relationships/hyperlink" Target="http://haustraum.files.wordpress.com/2010/10/fette-maus-winkt.gif" TargetMode="External"/><Relationship Id="rId12" Type="http://schemas.openxmlformats.org/officeDocument/2006/relationships/hyperlink" Target="http://www.animated-gifs.eu/phone-240x320-bears/0144.gif" TargetMode="External"/><Relationship Id="rId2" Type="http://schemas.openxmlformats.org/officeDocument/2006/relationships/hyperlink" Target="http://media.tumblr.com/tumblr_lsc66rBsjb1qhbygv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-fotki.yandex.ru/get/3709/blackwoolfe.15/0_1305e_b8380edf_L" TargetMode="External"/><Relationship Id="rId11" Type="http://schemas.openxmlformats.org/officeDocument/2006/relationships/hyperlink" Target="http://wap.mms.mts.ru/datas1/000/001/139/1139262_small.gif" TargetMode="External"/><Relationship Id="rId5" Type="http://schemas.openxmlformats.org/officeDocument/2006/relationships/hyperlink" Target="http://x50.xanga.com/baae9131d333379082617/z13001329.gif" TargetMode="External"/><Relationship Id="rId10" Type="http://schemas.openxmlformats.org/officeDocument/2006/relationships/hyperlink" Target="http://imgfotki.yandex.ru/get/25/134981595.72/0_7423a_d03bf4a7_XL" TargetMode="External"/><Relationship Id="rId4" Type="http://schemas.openxmlformats.org/officeDocument/2006/relationships/hyperlink" Target="http://www.allforchildren.ru/pictures/disney/disney321.gif" TargetMode="External"/><Relationship Id="rId9" Type="http://schemas.openxmlformats.org/officeDocument/2006/relationships/hyperlink" Target="http://img-fotki.yandex.ru/get/4527/99663160.79/0_754e0_935382b9_X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g198.echo.cx/img198/5862/150ym.gif" TargetMode="External"/><Relationship Id="rId2" Type="http://schemas.openxmlformats.org/officeDocument/2006/relationships/hyperlink" Target="http://animo2.ucoz.ru/_ph/14/1/759558387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dssudov-ryb.edu.yar.ru/images/021_w508_h477.jpg" TargetMode="External"/><Relationship Id="rId4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повторяем</a:t>
            </a:r>
            <a:b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СОСТАВ ЧИСЛА</a:t>
            </a:r>
            <a:b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от 5 до 10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Рисунок 2" descr="021_w508_h477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548680"/>
            <a:ext cx="1427736" cy="1342752"/>
          </a:xfrm>
          <a:prstGeom prst="rect">
            <a:avLst/>
          </a:prstGeom>
        </p:spPr>
      </p:pic>
      <p:pic>
        <p:nvPicPr>
          <p:cNvPr id="4" name="Рисунок 3" descr="daf7e867d42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804248" y="4437112"/>
            <a:ext cx="1296144" cy="18362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7744" y="548680"/>
            <a:ext cx="6024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dirty="0" smtClean="0">
                <a:latin typeface="Monotype Corsiva" pitchFamily="66" charset="0"/>
              </a:rPr>
              <a:t>средняя общеобразовательная школа №1 г. Конаково Тверской обл.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4221088"/>
            <a:ext cx="38250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err="1" smtClean="0">
                <a:latin typeface="Monotype Corsiva" pitchFamily="66" charset="0"/>
              </a:rPr>
              <a:t>Бойкова</a:t>
            </a:r>
            <a:r>
              <a:rPr lang="ru-RU" sz="2400" dirty="0" smtClean="0">
                <a:latin typeface="Monotype Corsiva" pitchFamily="66" charset="0"/>
              </a:rPr>
              <a:t> Оксана Владимировна,</a:t>
            </a:r>
          </a:p>
          <a:p>
            <a:pPr algn="ctr"/>
            <a:r>
              <a:rPr lang="ru-RU" sz="2400" dirty="0" smtClean="0">
                <a:latin typeface="Monotype Corsiva" pitchFamily="66" charset="0"/>
              </a:rPr>
              <a:t>учитель начальных классов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3968" y="6021288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2012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3928" y="5157192"/>
            <a:ext cx="1253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Т</a:t>
            </a:r>
            <a:r>
              <a:rPr lang="ru-RU" sz="2000" dirty="0" smtClean="0">
                <a:latin typeface="Monotype Corsiva" pitchFamily="66" charset="0"/>
              </a:rPr>
              <a:t>ест-игра</a:t>
            </a:r>
            <a:endParaRPr lang="ru-RU" sz="2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9872" y="404664"/>
            <a:ext cx="2228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У Мышонка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7864" y="90872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3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1052736"/>
            <a:ext cx="405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980728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347864" y="1844824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4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55976" y="1844824"/>
            <a:ext cx="576064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5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364088" y="1844824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3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0072" y="90872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5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9792" y="2996952"/>
            <a:ext cx="3719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Это </a:t>
            </a:r>
            <a:r>
              <a:rPr lang="ru-RU" sz="4400" b="1" dirty="0" smtClean="0">
                <a:solidFill>
                  <a:srgbClr val="FF0000"/>
                </a:solidFill>
              </a:rPr>
              <a:t>8</a:t>
            </a:r>
            <a:r>
              <a:rPr lang="ru-RU" sz="2800" b="1" dirty="0" smtClean="0">
                <a:solidFill>
                  <a:srgbClr val="002060"/>
                </a:solidFill>
              </a:rPr>
              <a:t> – надо знать!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9832" y="3933056"/>
            <a:ext cx="444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3888" y="378904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4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5976" y="3933056"/>
            <a:ext cx="405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48064" y="3789040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4211960" y="4653136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3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31840" y="4653136"/>
            <a:ext cx="648072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4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0072" y="378904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4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8" name="TextBox 6"/>
          <p:cNvSpPr txBox="1">
            <a:spLocks noChangeArrowheads="1"/>
          </p:cNvSpPr>
          <p:nvPr/>
        </p:nvSpPr>
        <p:spPr bwMode="auto">
          <a:xfrm>
            <a:off x="5220072" y="4653136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5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99792" y="5805264"/>
            <a:ext cx="37096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Тоже </a:t>
            </a:r>
            <a:r>
              <a:rPr lang="ru-RU" sz="4400" b="1" dirty="0" smtClean="0">
                <a:solidFill>
                  <a:srgbClr val="FF0000"/>
                </a:solidFill>
              </a:rPr>
              <a:t>8</a:t>
            </a:r>
            <a:r>
              <a:rPr lang="ru-RU" sz="2800" b="1" dirty="0" smtClean="0">
                <a:solidFill>
                  <a:srgbClr val="002060"/>
                </a:solidFill>
              </a:rPr>
              <a:t>! Не забыли!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0" name="Рисунок 19" descr="fette-maus-wink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196752"/>
            <a:ext cx="1333500" cy="1485900"/>
          </a:xfrm>
          <a:prstGeom prst="rect">
            <a:avLst/>
          </a:prstGeom>
        </p:spPr>
      </p:pic>
      <p:pic>
        <p:nvPicPr>
          <p:cNvPr id="21" name="Рисунок 20" descr="oCckpGagQn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60232" y="4509120"/>
            <a:ext cx="1584176" cy="2112234"/>
          </a:xfrm>
          <a:prstGeom prst="rect">
            <a:avLst/>
          </a:prstGeom>
        </p:spPr>
      </p:pic>
      <p:sp>
        <p:nvSpPr>
          <p:cNvPr id="23" name="Стрелка вправо 22">
            <a:hlinkClick r:id="rId4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  <p:bldP spid="15" grpId="0" animBg="1"/>
      <p:bldP spid="17" grpId="0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04664"/>
            <a:ext cx="7790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Вот весёлая девятка, цирковая акробатка!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90872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9</a:t>
            </a:r>
            <a:endParaRPr lang="ru-RU" sz="6000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0_754e0_935382b9_XL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576" y="1196752"/>
            <a:ext cx="2016224" cy="2016224"/>
          </a:xfrm>
          <a:prstGeom prst="rect">
            <a:avLst/>
          </a:prstGeom>
        </p:spPr>
      </p:pic>
      <p:pic>
        <p:nvPicPr>
          <p:cNvPr id="8" name="Рисунок 7" descr="1139262_small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7944" y="1700808"/>
            <a:ext cx="936104" cy="9361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91880" y="234888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6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5976" y="2564904"/>
            <a:ext cx="405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4" y="2420888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3491880" y="3284984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2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55976" y="3284984"/>
            <a:ext cx="576000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Calibri" pitchFamily="34" charset="0"/>
              </a:rPr>
              <a:t>4</a:t>
            </a:r>
            <a:endParaRPr lang="ru-RU" sz="4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48064" y="3284984"/>
            <a:ext cx="576000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0072" y="234888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3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63888" y="414908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1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7984" y="4293096"/>
            <a:ext cx="405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48064" y="4221088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220072" y="414908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8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5085184"/>
            <a:ext cx="576000" cy="79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8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427984" y="5085184"/>
            <a:ext cx="576000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Calibri" pitchFamily="34" charset="0"/>
              </a:rPr>
              <a:t>7</a:t>
            </a:r>
            <a:endParaRPr lang="ru-RU" sz="4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2" name="TextBox 6"/>
          <p:cNvSpPr txBox="1">
            <a:spLocks noChangeArrowheads="1"/>
          </p:cNvSpPr>
          <p:nvPr/>
        </p:nvSpPr>
        <p:spPr bwMode="auto">
          <a:xfrm>
            <a:off x="5220072" y="5085184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6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07704" y="6021288"/>
            <a:ext cx="5682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Повторить мы всех попросим!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4" name="Рисунок 23" descr="0_7423a_d03bf4a7_X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3140968"/>
            <a:ext cx="2422004" cy="2422004"/>
          </a:xfrm>
          <a:prstGeom prst="rect">
            <a:avLst/>
          </a:prstGeom>
        </p:spPr>
      </p:pic>
      <p:sp>
        <p:nvSpPr>
          <p:cNvPr id="26" name="Стрелка вправо 25">
            <a:hlinkClick r:id="rId5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3" grpId="0" animBg="1"/>
      <p:bldP spid="15" grpId="0"/>
      <p:bldP spid="19" grpId="0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48064" y="2276872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139262_small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5936" y="1340768"/>
            <a:ext cx="936104" cy="9361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39952" y="54868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9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63888" y="213285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7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6" y="2420888"/>
            <a:ext cx="405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220486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2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3491880" y="3212976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3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4355976" y="3212976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1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3212976"/>
            <a:ext cx="576000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414908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5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7984" y="4293096"/>
            <a:ext cx="405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4149080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220072" y="407707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4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4427984" y="5085184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3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63888" y="5085184"/>
            <a:ext cx="576000" cy="79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7" name="TextBox 6"/>
          <p:cNvSpPr txBox="1">
            <a:spLocks noChangeArrowheads="1"/>
          </p:cNvSpPr>
          <p:nvPr/>
        </p:nvSpPr>
        <p:spPr bwMode="auto">
          <a:xfrm>
            <a:off x="5292080" y="5085184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5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95736" y="6021288"/>
            <a:ext cx="5223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Всем известно в этом мире!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0" name="Стрелка вправо 19">
            <a:hlinkClick r:id="rId3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  <p:bldP spid="9" grpId="0" animBg="1"/>
      <p:bldP spid="14" grpId="0"/>
      <p:bldP spid="15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548680"/>
            <a:ext cx="43728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Медвежата будут знать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67944" y="1052736"/>
            <a:ext cx="954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10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1916832"/>
            <a:ext cx="769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это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3" y="2276872"/>
            <a:ext cx="432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5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242088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2348880"/>
            <a:ext cx="720080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144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84" y="1052736"/>
            <a:ext cx="2151112" cy="2868149"/>
          </a:xfrm>
          <a:prstGeom prst="rect">
            <a:avLst/>
          </a:prstGeom>
        </p:spPr>
      </p:pic>
      <p:pic>
        <p:nvPicPr>
          <p:cNvPr id="9" name="Рисунок 8" descr="0144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27584" y="980728"/>
            <a:ext cx="2151112" cy="28681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19672" y="4005064"/>
            <a:ext cx="60462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Эй, Слонёнок, посмотри! </a:t>
            </a:r>
            <a:r>
              <a:rPr lang="ru-RU" sz="4400" b="1" dirty="0" smtClean="0">
                <a:solidFill>
                  <a:srgbClr val="7030A0"/>
                </a:solidFill>
              </a:rPr>
              <a:t>10</a:t>
            </a:r>
            <a:r>
              <a:rPr lang="ru-RU" sz="2800" b="1" dirty="0" smtClean="0">
                <a:solidFill>
                  <a:srgbClr val="002060"/>
                </a:solidFill>
              </a:rPr>
              <a:t> это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3707904" y="3140968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4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4427984" y="3140968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6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3140968"/>
            <a:ext cx="576064" cy="79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5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20072" y="220486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5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15" name="Рисунок 14" descr="7595583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725144"/>
            <a:ext cx="1512168" cy="14819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491880" y="479715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7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55976" y="494116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48064" y="4797152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6"/>
          <p:cNvSpPr txBox="1">
            <a:spLocks noChangeArrowheads="1"/>
          </p:cNvSpPr>
          <p:nvPr/>
        </p:nvSpPr>
        <p:spPr bwMode="auto">
          <a:xfrm>
            <a:off x="3635896" y="5589240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4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27984" y="5589240"/>
            <a:ext cx="576000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1" name="TextBox 6"/>
          <p:cNvSpPr txBox="1">
            <a:spLocks noChangeArrowheads="1"/>
          </p:cNvSpPr>
          <p:nvPr/>
        </p:nvSpPr>
        <p:spPr bwMode="auto">
          <a:xfrm>
            <a:off x="5220072" y="5589240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2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20072" y="472514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3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24" name="Стрелка вправо 23">
            <a:hlinkClick r:id="rId4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19" grpId="0" animBg="1"/>
      <p:bldP spid="21" grpId="0" animBg="1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76672"/>
            <a:ext cx="5040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</a:rPr>
              <a:t>«Помогите!» – Ослик просит.</a:t>
            </a:r>
            <a:endParaRPr lang="ru-RU" sz="28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" name="Рисунок 2" descr="150y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196752"/>
            <a:ext cx="1196330" cy="14355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67944" y="1052736"/>
            <a:ext cx="954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10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2204864"/>
            <a:ext cx="7698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это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1988840"/>
            <a:ext cx="576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2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220486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6056" y="2060848"/>
            <a:ext cx="648072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148064" y="198884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8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3563888" y="2852936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7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5292080" y="2852936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9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27984" y="2852936"/>
            <a:ext cx="576064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8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1800" y="393305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А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7864" y="3789040"/>
            <a:ext cx="576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4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51920" y="3933056"/>
            <a:ext cx="2060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 цифрой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96136" y="3861048"/>
            <a:ext cx="720080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6"/>
          <p:cNvSpPr txBox="1">
            <a:spLocks noChangeArrowheads="1"/>
          </p:cNvSpPr>
          <p:nvPr/>
        </p:nvSpPr>
        <p:spPr bwMode="auto">
          <a:xfrm>
            <a:off x="3563888" y="4581128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5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99992" y="4581128"/>
            <a:ext cx="576000" cy="79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6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68144" y="378904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6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20" name="TextBox 6"/>
          <p:cNvSpPr txBox="1">
            <a:spLocks noChangeArrowheads="1"/>
          </p:cNvSpPr>
          <p:nvPr/>
        </p:nvSpPr>
        <p:spPr bwMode="auto">
          <a:xfrm>
            <a:off x="5364088" y="4581128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7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39752" y="5733256"/>
            <a:ext cx="450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Очень радостная весть!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3" name="Стрелка вправо 22">
            <a:hlinkClick r:id="rId3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7" grpId="0" animBg="1"/>
      <p:bldP spid="19" grpId="0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620688"/>
            <a:ext cx="1911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Остались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888" y="1700808"/>
            <a:ext cx="576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9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184482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1844824"/>
            <a:ext cx="648072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987824" y="2636912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2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2636912"/>
            <a:ext cx="576064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1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0072" y="177281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1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5508104" y="2636912"/>
            <a:ext cx="576064" cy="79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alibri" pitchFamily="34" charset="0"/>
              </a:rPr>
              <a:t>3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9952" y="1052736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10</a:t>
            </a:r>
            <a:endParaRPr lang="ru-RU" sz="4400" b="1" dirty="0">
              <a:solidFill>
                <a:srgbClr val="7030A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3923928" y="1628800"/>
            <a:ext cx="360040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860032" y="1628800"/>
            <a:ext cx="360040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31840" y="3717032"/>
            <a:ext cx="2898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 снова с нами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8" name="Рисунок 17" descr="tumblr_lsc66rBsjb1qhbygv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3933056"/>
            <a:ext cx="1620180" cy="194421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635896" y="4365104"/>
            <a:ext cx="1885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</a:rPr>
              <a:t>Алладин</a:t>
            </a:r>
            <a:r>
              <a:rPr lang="ru-RU" sz="2800" b="1" dirty="0" smtClean="0">
                <a:solidFill>
                  <a:srgbClr val="002060"/>
                </a:solidFill>
              </a:rPr>
              <a:t>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1" name="Стрелка вправо 20">
            <a:hlinkClick r:id="rId3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692696"/>
            <a:ext cx="3099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Он говорит нам: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3728" y="1556792"/>
            <a:ext cx="49462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«Молодцы!»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3068960"/>
            <a:ext cx="57431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Состав числа всем надо знать,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чтоб получать оценку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3968" y="414908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5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tumblr_lsc66rBsjb1qhbygv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836712"/>
            <a:ext cx="1440160" cy="1728192"/>
          </a:xfrm>
          <a:prstGeom prst="rect">
            <a:avLst/>
          </a:prstGeom>
        </p:spPr>
      </p:pic>
      <p:pic>
        <p:nvPicPr>
          <p:cNvPr id="7" name="Рисунок 6" descr="disney32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4149080"/>
            <a:ext cx="1240532" cy="1488638"/>
          </a:xfrm>
          <a:prstGeom prst="rect">
            <a:avLst/>
          </a:prstGeom>
        </p:spPr>
      </p:pic>
      <p:pic>
        <p:nvPicPr>
          <p:cNvPr id="8" name="Рисунок 7" descr="daf7e867d42d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4149080"/>
            <a:ext cx="1008112" cy="1428158"/>
          </a:xfrm>
          <a:prstGeom prst="rect">
            <a:avLst/>
          </a:prstGeom>
        </p:spPr>
      </p:pic>
      <p:pic>
        <p:nvPicPr>
          <p:cNvPr id="9" name="Рисунок 8" descr="z13001329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869160"/>
            <a:ext cx="1224136" cy="1468963"/>
          </a:xfrm>
          <a:prstGeom prst="rect">
            <a:avLst/>
          </a:prstGeom>
        </p:spPr>
      </p:pic>
      <p:pic>
        <p:nvPicPr>
          <p:cNvPr id="10" name="Рисунок 9" descr="75955838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2627784" y="4869160"/>
            <a:ext cx="1512168" cy="1481925"/>
          </a:xfrm>
          <a:prstGeom prst="rect">
            <a:avLst/>
          </a:prstGeom>
        </p:spPr>
      </p:pic>
      <p:sp>
        <p:nvSpPr>
          <p:cNvPr id="11" name="Управляющая кнопка: сведения 10">
            <a:hlinkClick r:id="rId7" action="ppaction://hlinksldjump" highlightClick="1"/>
          </p:cNvPr>
          <p:cNvSpPr/>
          <p:nvPr/>
        </p:nvSpPr>
        <p:spPr>
          <a:xfrm>
            <a:off x="8460432" y="6292256"/>
            <a:ext cx="683568" cy="565744"/>
          </a:xfrm>
          <a:prstGeom prst="actionButtonInformati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возврат 11">
            <a:hlinkClick r:id="" action="ppaction://hlinkshowjump?jump=endshow" highlightClick="1"/>
          </p:cNvPr>
          <p:cNvSpPr/>
          <p:nvPr/>
        </p:nvSpPr>
        <p:spPr>
          <a:xfrm>
            <a:off x="8532440" y="0"/>
            <a:ext cx="611560" cy="548680"/>
          </a:xfrm>
          <a:prstGeom prst="actionButtonRetur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http://media.tumblr.com/tumblr_lsc66rBsjb1qhbygv.gif</a:t>
            </a:r>
            <a:r>
              <a:rPr lang="ru-RU" dirty="0" smtClean="0"/>
              <a:t> - </a:t>
            </a:r>
            <a:r>
              <a:rPr lang="ru-RU" dirty="0" err="1" smtClean="0"/>
              <a:t>Алладин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9675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http://s58.radikal.ru/i159/1105/55/daf7e867d42d.gif</a:t>
            </a:r>
            <a:r>
              <a:rPr lang="ru-RU" dirty="0" smtClean="0"/>
              <a:t> - </a:t>
            </a:r>
            <a:r>
              <a:rPr lang="ru-RU" dirty="0" err="1" smtClean="0"/>
              <a:t>Винни-Пух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556792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http://www.allforchildren.ru/pictures/disney/disney321.gif</a:t>
            </a:r>
            <a:r>
              <a:rPr lang="ru-RU" dirty="0" smtClean="0"/>
              <a:t> - тигр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8884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http://x50.xanga.com/baae9131d333379082617/z13001329.gif</a:t>
            </a:r>
            <a:r>
              <a:rPr lang="ru-RU" dirty="0" smtClean="0"/>
              <a:t> - Пятачок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564904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http://img-fotki.yandex.ru/get/3709/blackwoolfe.15/0_1305e_b8380edf_L</a:t>
            </a:r>
            <a:r>
              <a:rPr lang="ru-RU" dirty="0" smtClean="0"/>
              <a:t> - волк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515719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7"/>
              </a:rPr>
              <a:t>http://haustraum.files.wordpress.com/2010/10/fette-maus-winkt.gif</a:t>
            </a:r>
            <a:r>
              <a:rPr lang="ru-RU" dirty="0" smtClean="0"/>
              <a:t> - мышонок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573016"/>
            <a:ext cx="4918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8"/>
              </a:rPr>
              <a:t>http://f4.mystatic.ru/oCckpGagQn.jpg</a:t>
            </a:r>
            <a:r>
              <a:rPr lang="ru-RU" dirty="0" smtClean="0"/>
              <a:t> - мышка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933056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http://imgfotki.yandex.ru/get/4527/99663160.79/0_754e0_935382b9_XL</a:t>
            </a:r>
            <a:r>
              <a:rPr lang="ru-RU" dirty="0" smtClean="0"/>
              <a:t> - клоун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4509120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0"/>
              </a:rPr>
              <a:t>http://imgfotki.yandex.ru/get/25/134981595.72/0_7423a_d03bf4a7_XL</a:t>
            </a:r>
            <a:r>
              <a:rPr lang="ru-RU" dirty="0" smtClean="0"/>
              <a:t> - клоун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3140968"/>
            <a:ext cx="8460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1"/>
              </a:rPr>
              <a:t>http://wap.mms.mts.ru/datas1/000/001/139/1139262_small.gif</a:t>
            </a:r>
            <a:r>
              <a:rPr lang="ru-RU" dirty="0" smtClean="0"/>
              <a:t> - мячик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57332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12"/>
              </a:rPr>
              <a:t>http://www.animated-gifs.eu/phone-240x320-bears/0144.gif</a:t>
            </a:r>
            <a:r>
              <a:rPr lang="ru-RU" dirty="0" smtClean="0"/>
              <a:t> - медвежонок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131840" y="404664"/>
            <a:ext cx="2791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Используемые ресурсы: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http://animo2.ucoz.ru/_ph/14/1/759558387.jpg</a:t>
            </a:r>
            <a:r>
              <a:rPr lang="ru-RU" dirty="0" smtClean="0"/>
              <a:t> - слонёнок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980728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http://img198.echo.cx/img198/5862/150ym.gif</a:t>
            </a:r>
            <a:r>
              <a:rPr lang="ru-RU" dirty="0" smtClean="0"/>
              <a:t> - ослик</a:t>
            </a:r>
            <a:endParaRPr lang="ru-RU" dirty="0"/>
          </a:p>
        </p:txBody>
      </p:sp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99592" y="1412776"/>
            <a:ext cx="73518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http://dssudov-ryb.edu.yar.ru/images/021_w508_h477.jpg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солнышко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1844824"/>
            <a:ext cx="1628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Текст автора.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076056" y="3068960"/>
            <a:ext cx="864096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71750" y="357188"/>
            <a:ext cx="4779963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Учим мы состав числа!</a:t>
            </a: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4283968" y="1196752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5896" y="2204864"/>
            <a:ext cx="186372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конечно</a:t>
            </a: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3203848" y="2852936"/>
            <a:ext cx="646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3968" y="3068960"/>
            <a:ext cx="4413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43313" y="5357813"/>
            <a:ext cx="1841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43808" y="4509120"/>
            <a:ext cx="574196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2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83968" y="4509120"/>
            <a:ext cx="574196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1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24128" y="4509120"/>
            <a:ext cx="574196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3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20072" y="2924944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+mn-lt"/>
              </a:rPr>
              <a:t>2</a:t>
            </a:r>
            <a:endParaRPr lang="ru-RU" sz="6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60032" y="1628800"/>
            <a:ext cx="216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,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64088" y="2276872"/>
            <a:ext cx="216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,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2" name="Стрелка вправо 21">
            <a:hlinkClick r:id="rId2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>
            <a:off x="805880" y="4437112"/>
            <a:ext cx="1605880" cy="936104"/>
          </a:xfrm>
          <a:prstGeom prst="wedgeEllipseCallout">
            <a:avLst>
              <a:gd name="adj1" fmla="val -39502"/>
              <a:gd name="adj2" fmla="val 7851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Выбери нужную цифру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4788024" y="3140968"/>
            <a:ext cx="792088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483768" y="1268760"/>
            <a:ext cx="40862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+mn-lt"/>
              </a:rPr>
              <a:t>Нам напомнил </a:t>
            </a:r>
            <a:r>
              <a:rPr lang="ru-RU" sz="2800" b="1" dirty="0" err="1">
                <a:solidFill>
                  <a:srgbClr val="002060"/>
                </a:solidFill>
                <a:latin typeface="+mn-lt"/>
              </a:rPr>
              <a:t>Алладин</a:t>
            </a:r>
            <a:r>
              <a:rPr lang="ru-RU" sz="2800" b="1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  <p:sp>
        <p:nvSpPr>
          <p:cNvPr id="3084" name="TextBox 11"/>
          <p:cNvSpPr txBox="1">
            <a:spLocks noChangeArrowheads="1"/>
          </p:cNvSpPr>
          <p:nvPr/>
        </p:nvSpPr>
        <p:spPr bwMode="auto">
          <a:xfrm>
            <a:off x="3347864" y="2996952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11960" y="3284984"/>
            <a:ext cx="38576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и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60032" y="2996952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43313" y="5357813"/>
            <a:ext cx="1841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39952" y="1916832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+mn-lt"/>
              </a:rPr>
              <a:t>5</a:t>
            </a:r>
            <a:endParaRPr lang="ru-RU" sz="6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3808" y="4509120"/>
            <a:ext cx="574196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2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3968" y="4509120"/>
            <a:ext cx="574196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4128" y="4509120"/>
            <a:ext cx="631304" cy="10324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3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7" name="Рисунок 16" descr="tumblr_lsc66rBsjb1qhbygv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3933056"/>
            <a:ext cx="1340346" cy="1608415"/>
          </a:xfrm>
          <a:prstGeom prst="rect">
            <a:avLst/>
          </a:prstGeom>
        </p:spPr>
      </p:pic>
      <p:sp>
        <p:nvSpPr>
          <p:cNvPr id="19" name="Стрелка вправо 18">
            <a:hlinkClick r:id="rId3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4" grpId="0"/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5004048" y="3717032"/>
            <a:ext cx="792088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131840" y="548680"/>
            <a:ext cx="284638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+mn-lt"/>
              </a:rPr>
              <a:t>Теперь составить</a:t>
            </a: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4283968" y="1196752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3768" y="2204864"/>
            <a:ext cx="47069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+mn-lt"/>
              </a:rPr>
              <a:t>нас просит знакомый мишка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3888" y="2852936"/>
            <a:ext cx="19494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2060"/>
                </a:solidFill>
                <a:latin typeface="+mn-lt"/>
              </a:rPr>
              <a:t>Винни-Пух</a:t>
            </a:r>
            <a:r>
              <a:rPr lang="ru-RU" sz="2800" b="1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  <p:sp>
        <p:nvSpPr>
          <p:cNvPr id="4103" name="TextBox 8"/>
          <p:cNvSpPr txBox="1">
            <a:spLocks noChangeArrowheads="1"/>
          </p:cNvSpPr>
          <p:nvPr/>
        </p:nvSpPr>
        <p:spPr bwMode="auto">
          <a:xfrm>
            <a:off x="3131840" y="3573016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39952" y="3861048"/>
            <a:ext cx="38576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и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76056" y="3573016"/>
            <a:ext cx="574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Calibri" pitchFamily="34" charset="0"/>
              </a:rPr>
              <a:t>1</a:t>
            </a:r>
          </a:p>
        </p:txBody>
      </p:sp>
      <p:pic>
        <p:nvPicPr>
          <p:cNvPr id="12" name="Рисунок 11" descr="daf7e867d42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348880"/>
            <a:ext cx="1714500" cy="24288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55776" y="4869160"/>
            <a:ext cx="574196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1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95936" y="4869160"/>
            <a:ext cx="574196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2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36096" y="4869160"/>
            <a:ext cx="574196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3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8" name="Стрелка вправо 17">
            <a:hlinkClick r:id="rId3" action="ppaction://hlinksldjump"/>
          </p:cNvPr>
          <p:cNvSpPr/>
          <p:nvPr/>
        </p:nvSpPr>
        <p:spPr>
          <a:xfrm>
            <a:off x="8532440" y="6309320"/>
            <a:ext cx="288032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980728"/>
            <a:ext cx="48445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А тут, смотри: летит к нам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1880" y="2924944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3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5936" y="1916832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6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2852936"/>
            <a:ext cx="1224136" cy="129614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68216" y="2861320"/>
            <a:ext cx="1224136" cy="129614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059832" y="1916832"/>
            <a:ext cx="2448272" cy="914400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491880" y="4437112"/>
            <a:ext cx="1558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 снова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5816" y="5085184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2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5936" y="5085184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3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5085184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1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9992" y="2924944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6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14">
            <a:hlinkClick r:id="rId2" action="ppaction://hlinksldjump"/>
          </p:cNvPr>
          <p:cNvSpPr/>
          <p:nvPr/>
        </p:nvSpPr>
        <p:spPr>
          <a:xfrm>
            <a:off x="8460432" y="6309320"/>
            <a:ext cx="432048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4048" y="2492896"/>
            <a:ext cx="648072" cy="7920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83968" y="1196752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+mj-lt"/>
              </a:rPr>
              <a:t>6</a:t>
            </a:r>
            <a:endParaRPr lang="ru-RU" sz="6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2348880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+mj-lt"/>
              </a:rPr>
              <a:t>4</a:t>
            </a:r>
            <a:endParaRPr lang="ru-RU" sz="6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476672"/>
            <a:ext cx="3555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4 вместе с цифрой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3645025"/>
            <a:ext cx="574196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3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3968" y="3645024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1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3645024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2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4048" y="2348880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+mj-lt"/>
              </a:rPr>
              <a:t>2</a:t>
            </a:r>
            <a:endParaRPr lang="ru-RU" sz="6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5085184"/>
            <a:ext cx="4613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 Пятачок кричит: «Ура!»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3" name="Рисунок 12" descr="z1300132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4605367"/>
            <a:ext cx="1224136" cy="1468963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 flipH="1">
            <a:off x="4067944" y="1988840"/>
            <a:ext cx="288032" cy="4320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788024" y="1988840"/>
            <a:ext cx="216024" cy="5040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Стрелка вправо 19">
            <a:hlinkClick r:id="rId3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860032" y="3429000"/>
            <a:ext cx="72008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23728" y="620688"/>
            <a:ext cx="47113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Вот Серый Волк и цифра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126876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7</a:t>
            </a: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0_1305e_b8380edf_L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4248" y="908720"/>
            <a:ext cx="1739897" cy="19979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7704" y="2276872"/>
            <a:ext cx="4988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Не испугались мы совсем!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2924944"/>
            <a:ext cx="5018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Советуем запомнить всем: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19872" y="342900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3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0" y="3645024"/>
            <a:ext cx="405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7824" y="4509120"/>
            <a:ext cx="574196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4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3968" y="4509120"/>
            <a:ext cx="574196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3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4509120"/>
            <a:ext cx="574196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5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040" y="342900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4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0152" y="3501008"/>
            <a:ext cx="14736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- это  </a:t>
            </a:r>
            <a:r>
              <a:rPr lang="ru-RU" sz="4000" b="1" dirty="0" smtClean="0">
                <a:solidFill>
                  <a:srgbClr val="0070C0"/>
                </a:solidFill>
              </a:rPr>
              <a:t>7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6372200" y="3501008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732240" y="1340768"/>
            <a:ext cx="576064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699792" y="620688"/>
            <a:ext cx="3689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Идея и у Тигра есть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7704" y="126876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1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1484784"/>
            <a:ext cx="3759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поставим с цифрой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4283968" y="2204864"/>
            <a:ext cx="574675" cy="1016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843808" y="2204864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652120" y="2204864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4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2240" y="126876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6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664" y="364502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А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3728" y="342900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2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71800" y="3645024"/>
            <a:ext cx="3492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конечно с цифрой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44208" y="342900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5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07704" y="5445224"/>
            <a:ext cx="54402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Всё это - </a:t>
            </a:r>
            <a:r>
              <a:rPr lang="ru-RU" sz="4800" b="1" dirty="0" smtClean="0">
                <a:solidFill>
                  <a:srgbClr val="0070C0"/>
                </a:solidFill>
              </a:rPr>
              <a:t>7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, всем надо знать!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5724128" y="4437112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4283968" y="4437112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4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2843808" y="4437112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6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8" name="Рисунок 17" descr="disney32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2132856"/>
            <a:ext cx="1240532" cy="1488638"/>
          </a:xfrm>
          <a:prstGeom prst="rect">
            <a:avLst/>
          </a:prstGeom>
        </p:spPr>
      </p:pic>
      <p:sp>
        <p:nvSpPr>
          <p:cNvPr id="21" name="Стрелка вправо 20">
            <a:hlinkClick r:id="rId3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2" grpId="0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188640"/>
            <a:ext cx="65025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Учим </a:t>
            </a:r>
            <a:r>
              <a:rPr lang="ru-RU" sz="4400" b="1" dirty="0" smtClean="0">
                <a:solidFill>
                  <a:srgbClr val="FF0000"/>
                </a:solidFill>
              </a:rPr>
              <a:t>8</a:t>
            </a:r>
            <a:r>
              <a:rPr lang="ru-RU" sz="4400" b="1" dirty="0" smtClean="0">
                <a:solidFill>
                  <a:srgbClr val="002060"/>
                </a:solidFill>
              </a:rPr>
              <a:t>!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Не зевай! С нами вместе повторяй!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148478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6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1628800"/>
            <a:ext cx="405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1484784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347864" y="371703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1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7944" y="3861048"/>
            <a:ext cx="405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6016" y="3645024"/>
            <a:ext cx="72008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2915816" y="2420888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436096" y="2420888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3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987824" y="4653136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6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4283968" y="4653136"/>
            <a:ext cx="57419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libri" pitchFamily="34" charset="0"/>
              </a:rPr>
              <a:t>5</a:t>
            </a:r>
            <a:endParaRPr lang="ru-RU" sz="6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776" y="5949280"/>
            <a:ext cx="4147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Не устали мы совсем!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0032" y="141277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2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39952" y="2420888"/>
            <a:ext cx="648072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2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60032" y="3645024"/>
            <a:ext cx="504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7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08104" y="4653136"/>
            <a:ext cx="576064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7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2" name="Стрелка вправо 21">
            <a:hlinkClick r:id="rId2" action="ppaction://hlinksldjump"/>
          </p:cNvPr>
          <p:cNvSpPr/>
          <p:nvPr/>
        </p:nvSpPr>
        <p:spPr>
          <a:xfrm>
            <a:off x="8532440" y="6309320"/>
            <a:ext cx="360040" cy="36004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7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417</Words>
  <Application>Microsoft Office PowerPoint</Application>
  <PresentationFormat>Экран (4:3)</PresentationFormat>
  <Paragraphs>203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повторяем  СОСТАВ ЧИСЛА от 5 до 10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 СОСТАВ ЧИСЛА</dc:title>
  <dc:creator>Admin</dc:creator>
  <cp:lastModifiedBy>oxana</cp:lastModifiedBy>
  <cp:revision>63</cp:revision>
  <dcterms:created xsi:type="dcterms:W3CDTF">2010-02-09T13:51:48Z</dcterms:created>
  <dcterms:modified xsi:type="dcterms:W3CDTF">2012-06-30T17:18:23Z</dcterms:modified>
</cp:coreProperties>
</file>