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447" r:id="rId2"/>
    <p:sldId id="429" r:id="rId3"/>
    <p:sldId id="430" r:id="rId4"/>
    <p:sldId id="431" r:id="rId5"/>
    <p:sldId id="419" r:id="rId6"/>
    <p:sldId id="433" r:id="rId7"/>
    <p:sldId id="445" r:id="rId8"/>
    <p:sldId id="436" r:id="rId9"/>
    <p:sldId id="446" r:id="rId10"/>
    <p:sldId id="438" r:id="rId11"/>
    <p:sldId id="439" r:id="rId12"/>
    <p:sldId id="423" r:id="rId13"/>
    <p:sldId id="424" r:id="rId14"/>
    <p:sldId id="425" r:id="rId15"/>
    <p:sldId id="426" r:id="rId16"/>
    <p:sldId id="440" r:id="rId17"/>
    <p:sldId id="442" r:id="rId18"/>
    <p:sldId id="444" r:id="rId19"/>
    <p:sldId id="42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9B3"/>
    <a:srgbClr val="F3650D"/>
    <a:srgbClr val="FFE94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100" autoAdjust="0"/>
  </p:normalViewPr>
  <p:slideViewPr>
    <p:cSldViewPr>
      <p:cViewPr>
        <p:scale>
          <a:sx n="43" d="100"/>
          <a:sy n="43" d="100"/>
        </p:scale>
        <p:origin x="-1944" y="-1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5D35B-FD56-4ECB-B704-0A4D803B6D66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60C3E-F8B8-4A34-A4B8-FCDA194103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149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C69829-422C-483D-A23B-879890FDB00D}" type="slidenum">
              <a:rPr lang="ru-RU"/>
              <a:pPr/>
              <a:t>1</a:t>
            </a:fld>
            <a:endParaRPr lang="ru-RU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0165" tIns="40083" rIns="80165" bIns="40083" anchor="ctr"/>
          <a:lstStyle/>
          <a:p>
            <a:endParaRPr lang="ru-RU"/>
          </a:p>
        </p:txBody>
      </p:sp>
      <p:sp>
        <p:nvSpPr>
          <p:cNvPr id="122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512" y="4343231"/>
            <a:ext cx="5484096" cy="411242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4469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vtatuzova.ru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600" y="1921162"/>
            <a:ext cx="691200" cy="11233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97600" y="2209192"/>
            <a:ext cx="691200" cy="7676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120" y="2839978"/>
            <a:ext cx="691200" cy="11233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8240" y="2991194"/>
            <a:ext cx="691200" cy="11233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9760" y="1961486"/>
            <a:ext cx="691200" cy="11233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89120" y="3115048"/>
            <a:ext cx="691200" cy="76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193760" y="534296"/>
            <a:ext cx="6433920" cy="10081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3300" b="1" dirty="0">
                <a:solidFill>
                  <a:srgbClr val="000000"/>
                </a:solidFill>
              </a:rPr>
              <a:t>Составить задачу по картинке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3300" b="1" dirty="0">
                <a:solidFill>
                  <a:srgbClr val="000000"/>
                </a:solidFill>
              </a:rPr>
              <a:t> и решить её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40160" y="3881208"/>
            <a:ext cx="2427840" cy="1778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□+□=□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□-□=□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4389120" y="2400733"/>
            <a:ext cx="3044160" cy="1412788"/>
          </a:xfrm>
          <a:prstGeom prst="cloudCallout">
            <a:avLst>
              <a:gd name="adj1" fmla="val -9903"/>
              <a:gd name="adj2" fmla="val 14074"/>
            </a:avLst>
          </a:prstGeom>
          <a:gradFill rotWithShape="0">
            <a:gsLst>
              <a:gs pos="0">
                <a:srgbClr val="CCFFFF"/>
              </a:gs>
              <a:gs pos="100000">
                <a:srgbClr val="0047FF"/>
              </a:gs>
            </a:gsLst>
            <a:path path="rect">
              <a:fillToRect l="100000" t="100000"/>
            </a:path>
          </a:gra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03680" y="2544748"/>
            <a:ext cx="1105920" cy="7517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56640" y="3765996"/>
            <a:ext cx="1152000" cy="7517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13920" y="2559150"/>
            <a:ext cx="1105920" cy="7517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73440" y="3862486"/>
            <a:ext cx="881280" cy="7517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129280" y="4499033"/>
            <a:ext cx="2427840" cy="1778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□+□=□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□-□=□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54561" y="3922972"/>
            <a:ext cx="2319840" cy="22581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4+2=6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4-2=2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171040" y="4526396"/>
            <a:ext cx="2319840" cy="1778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6+2=8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6-2=4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ac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ac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ac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ac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 additive="repl">
                                        <p:cTn id="5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 additive="repl">
                                        <p:cTn id="59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73342" y="639852"/>
            <a:ext cx="7601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Сравни числа (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&lt;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=)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468" y="3429000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4214" y="4284385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36582" y="4284385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9       6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07391" y="3444240"/>
            <a:ext cx="1885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851920" y="3461568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9        8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3342" y="299695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9512" y="515719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Нашивка 48"/>
          <p:cNvSpPr/>
          <p:nvPr/>
        </p:nvSpPr>
        <p:spPr>
          <a:xfrm>
            <a:off x="25494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Нашивка 49"/>
          <p:cNvSpPr/>
          <p:nvPr/>
        </p:nvSpPr>
        <p:spPr>
          <a:xfrm rot="10800000">
            <a:off x="1767108" y="5667380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Равно 50"/>
          <p:cNvSpPr/>
          <p:nvPr/>
        </p:nvSpPr>
        <p:spPr>
          <a:xfrm>
            <a:off x="712207" y="5774537"/>
            <a:ext cx="785818" cy="357190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Нашивка 51"/>
          <p:cNvSpPr/>
          <p:nvPr/>
        </p:nvSpPr>
        <p:spPr>
          <a:xfrm rot="10800000">
            <a:off x="1753442" y="5665730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10800000">
            <a:off x="1749647" y="566124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>
            <a:off x="25152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>
            <a:off x="25494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46384" y="4232136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7452320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4311460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855076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2529488" y="4232136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4165226" y="5253007"/>
            <a:ext cx="47194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Для этого презентацию надо перевести в режим редактирования.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9" name="TextBox 68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>
            <a:off x="7653113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165869" y="165878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7653113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8380447" y="1831941"/>
            <a:ext cx="4628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flipH="1">
            <a:off x="5613253" y="148178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4623423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165869" y="165878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662515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>
            <a:off x="1652345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4731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398117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462013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406229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 flipH="1">
            <a:off x="3632799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H="1">
            <a:off x="2642969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489199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422453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8585123" y="149317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6430565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 flipH="1">
            <a:off x="6603877" y="149317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7434032" y="185736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270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73342" y="639852"/>
            <a:ext cx="7601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Сравни числа (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&lt;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=)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29542" y="5925505"/>
            <a:ext cx="1999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3342" y="299695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9512" y="515719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Нашивка 48"/>
          <p:cNvSpPr/>
          <p:nvPr/>
        </p:nvSpPr>
        <p:spPr>
          <a:xfrm>
            <a:off x="25494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Нашивка 49"/>
          <p:cNvSpPr/>
          <p:nvPr/>
        </p:nvSpPr>
        <p:spPr>
          <a:xfrm rot="10800000">
            <a:off x="1748448" y="5667380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Равно 50"/>
          <p:cNvSpPr/>
          <p:nvPr/>
        </p:nvSpPr>
        <p:spPr>
          <a:xfrm>
            <a:off x="712207" y="5774537"/>
            <a:ext cx="785818" cy="357190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Нашивка 51"/>
          <p:cNvSpPr/>
          <p:nvPr/>
        </p:nvSpPr>
        <p:spPr>
          <a:xfrm rot="10800000">
            <a:off x="1753442" y="5665730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10800000">
            <a:off x="1767108" y="566124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>
            <a:off x="25152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>
            <a:off x="254940" y="566580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Нашивка 41"/>
          <p:cNvSpPr/>
          <p:nvPr/>
        </p:nvSpPr>
        <p:spPr>
          <a:xfrm>
            <a:off x="251520" y="5661248"/>
            <a:ext cx="428628" cy="571504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61468" y="3429000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124214" y="4284385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36582" y="4284385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9       6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007391" y="3444240"/>
            <a:ext cx="1885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2        9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851920" y="3461568"/>
            <a:ext cx="1583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9        8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73342" y="299695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79512" y="5157192"/>
            <a:ext cx="8827814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5846384" y="4232136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7452320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4311460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855076" y="3318623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2529488" y="4232136"/>
            <a:ext cx="620580" cy="720080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>
            <a:off x="7653113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165869" y="165878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7653113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8380447" y="1831941"/>
            <a:ext cx="4628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5613253" y="148178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4623423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65869" y="165878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H="1">
            <a:off x="662515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>
            <a:off x="1652345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64731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98117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462013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406229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3632799" y="149602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flipH="1">
            <a:off x="2642969" y="149602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489199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22453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 flipH="1">
            <a:off x="8585123" y="149317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430565" y="185321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flipH="1">
            <a:off x="6603877" y="149317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434032" y="185736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739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-0.0849 -0.33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-1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0.45642 -0.325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13" y="-1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63906 -0.3259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4" y="-1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9636 -0.189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9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3.7037E-7 L 0.63021 -0.1886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93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2" grpId="0" animBg="1"/>
      <p:bldP spid="53" grpId="0" animBg="1"/>
      <p:bldP spid="56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581779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ребятам записать по 4 равенства к своим рисункам.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714349" y="1643050"/>
            <a:ext cx="3071833" cy="1857389"/>
            <a:chOff x="1071538" y="1928802"/>
            <a:chExt cx="2286016" cy="142876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71538" y="1928802"/>
              <a:ext cx="2286016" cy="142876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Блок-схема: узел 4"/>
            <p:cNvSpPr/>
            <p:nvPr/>
          </p:nvSpPr>
          <p:spPr>
            <a:xfrm>
              <a:off x="1500166" y="2500306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Блок-схема: узел 5"/>
            <p:cNvSpPr/>
            <p:nvPr/>
          </p:nvSpPr>
          <p:spPr>
            <a:xfrm>
              <a:off x="2928926" y="2928934"/>
              <a:ext cx="285752" cy="285752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Блок-схема: узел 6"/>
            <p:cNvSpPr/>
            <p:nvPr/>
          </p:nvSpPr>
          <p:spPr>
            <a:xfrm>
              <a:off x="1857356" y="2928934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Блок-схема: узел 8"/>
            <p:cNvSpPr/>
            <p:nvPr/>
          </p:nvSpPr>
          <p:spPr>
            <a:xfrm>
              <a:off x="1142976" y="2857496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Блок-схема: узел 9"/>
            <p:cNvSpPr/>
            <p:nvPr/>
          </p:nvSpPr>
          <p:spPr>
            <a:xfrm>
              <a:off x="2071670" y="2571744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Блок-схема: узел 10"/>
            <p:cNvSpPr/>
            <p:nvPr/>
          </p:nvSpPr>
          <p:spPr>
            <a:xfrm>
              <a:off x="2643174" y="2500306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Блок-схема: узел 11"/>
            <p:cNvSpPr/>
            <p:nvPr/>
          </p:nvSpPr>
          <p:spPr>
            <a:xfrm>
              <a:off x="1357290" y="2143116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Блок-схема: узел 12"/>
            <p:cNvSpPr/>
            <p:nvPr/>
          </p:nvSpPr>
          <p:spPr>
            <a:xfrm>
              <a:off x="2000232" y="2071678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Блок-схема: узел 13"/>
            <p:cNvSpPr/>
            <p:nvPr/>
          </p:nvSpPr>
          <p:spPr>
            <a:xfrm>
              <a:off x="2786050" y="2071678"/>
              <a:ext cx="285752" cy="285752"/>
            </a:xfrm>
            <a:prstGeom prst="flowChartConnector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4572000" y="1643050"/>
            <a:ext cx="3071834" cy="185738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4667995" y="1835040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667995" y="2507003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5339959" y="2315014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5915927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147969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723938" y="1739045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6107917" y="2219019"/>
            <a:ext cx="479974" cy="3839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067865" y="2315014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971870" y="1739045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700060" y="3929066"/>
            <a:ext cx="3086122" cy="1928826"/>
            <a:chOff x="1500166" y="3929066"/>
            <a:chExt cx="2286016" cy="1428760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1500166" y="3929066"/>
              <a:ext cx="2286016" cy="1428760"/>
            </a:xfrm>
            <a:prstGeom prst="rect">
              <a:avLst/>
            </a:prstGeom>
            <a:noFill/>
            <a:ln>
              <a:solidFill>
                <a:srgbClr val="FD99B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1785918" y="4143380"/>
              <a:ext cx="285752" cy="285752"/>
            </a:xfrm>
            <a:prstGeom prst="rect">
              <a:avLst/>
            </a:prstGeom>
            <a:solidFill>
              <a:srgbClr val="F3650D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000232" y="4500570"/>
              <a:ext cx="285752" cy="285752"/>
            </a:xfrm>
            <a:prstGeom prst="rect">
              <a:avLst/>
            </a:prstGeom>
            <a:solidFill>
              <a:srgbClr val="F3650D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785918" y="4857760"/>
              <a:ext cx="285752" cy="285752"/>
            </a:xfrm>
            <a:prstGeom prst="rect">
              <a:avLst/>
            </a:prstGeom>
            <a:solidFill>
              <a:srgbClr val="F3650D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2714612" y="4071942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2643174" y="4500570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214678" y="4500570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286116" y="4071942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3286116" y="5000636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2786050" y="5000636"/>
              <a:ext cx="285752" cy="285752"/>
            </a:xfrm>
            <a:prstGeom prst="rect">
              <a:avLst/>
            </a:prstGeom>
            <a:solidFill>
              <a:srgbClr val="7030A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4557712" y="3929066"/>
            <a:ext cx="3086122" cy="192882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5-конечная звезда 37"/>
          <p:cNvSpPr/>
          <p:nvPr/>
        </p:nvSpPr>
        <p:spPr>
          <a:xfrm>
            <a:off x="4654153" y="4121949"/>
            <a:ext cx="482207" cy="385765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5-конечная звезда 38"/>
          <p:cNvSpPr/>
          <p:nvPr/>
        </p:nvSpPr>
        <p:spPr>
          <a:xfrm>
            <a:off x="5329242" y="4025507"/>
            <a:ext cx="482207" cy="385765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5-конечная звезда 39"/>
          <p:cNvSpPr/>
          <p:nvPr/>
        </p:nvSpPr>
        <p:spPr>
          <a:xfrm>
            <a:off x="5232801" y="4700596"/>
            <a:ext cx="482207" cy="385765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5-конечная звезда 40"/>
          <p:cNvSpPr/>
          <p:nvPr/>
        </p:nvSpPr>
        <p:spPr>
          <a:xfrm>
            <a:off x="4750595" y="5182803"/>
            <a:ext cx="482207" cy="385765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5-конечная звезда 41"/>
          <p:cNvSpPr/>
          <p:nvPr/>
        </p:nvSpPr>
        <p:spPr>
          <a:xfrm>
            <a:off x="6390097" y="4121949"/>
            <a:ext cx="482207" cy="385765"/>
          </a:xfrm>
          <a:prstGeom prst="star5">
            <a:avLst/>
          </a:prstGeom>
          <a:solidFill>
            <a:srgbClr val="FD99B3"/>
          </a:solidFill>
          <a:ln>
            <a:solidFill>
              <a:srgbClr val="FD99B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5-конечная звезда 42"/>
          <p:cNvSpPr/>
          <p:nvPr/>
        </p:nvSpPr>
        <p:spPr>
          <a:xfrm>
            <a:off x="6968745" y="4314831"/>
            <a:ext cx="482207" cy="385765"/>
          </a:xfrm>
          <a:prstGeom prst="star5">
            <a:avLst/>
          </a:prstGeom>
          <a:solidFill>
            <a:srgbClr val="FD99B3"/>
          </a:solidFill>
          <a:ln>
            <a:solidFill>
              <a:srgbClr val="FD99B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5-конечная звезда 43"/>
          <p:cNvSpPr/>
          <p:nvPr/>
        </p:nvSpPr>
        <p:spPr>
          <a:xfrm>
            <a:off x="6486538" y="4893479"/>
            <a:ext cx="482207" cy="385765"/>
          </a:xfrm>
          <a:prstGeom prst="star5">
            <a:avLst/>
          </a:prstGeom>
          <a:solidFill>
            <a:srgbClr val="FD99B3"/>
          </a:solidFill>
          <a:ln>
            <a:solidFill>
              <a:srgbClr val="FD99B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5-конечная звезда 44"/>
          <p:cNvSpPr/>
          <p:nvPr/>
        </p:nvSpPr>
        <p:spPr>
          <a:xfrm>
            <a:off x="7065186" y="5182803"/>
            <a:ext cx="482207" cy="385765"/>
          </a:xfrm>
          <a:prstGeom prst="star5">
            <a:avLst/>
          </a:prstGeom>
          <a:solidFill>
            <a:srgbClr val="FD99B3"/>
          </a:solidFill>
          <a:ln>
            <a:solidFill>
              <a:srgbClr val="FD99B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5-конечная звезда 45"/>
          <p:cNvSpPr/>
          <p:nvPr/>
        </p:nvSpPr>
        <p:spPr>
          <a:xfrm>
            <a:off x="6072198" y="5257813"/>
            <a:ext cx="482207" cy="385765"/>
          </a:xfrm>
          <a:prstGeom prst="star5">
            <a:avLst/>
          </a:prstGeom>
          <a:solidFill>
            <a:srgbClr val="FD99B3"/>
          </a:solidFill>
          <a:ln>
            <a:solidFill>
              <a:srgbClr val="FD99B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2000232" y="592933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14480" y="350043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57884" y="357187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715008" y="592933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643050"/>
            <a:ext cx="3071833" cy="1857389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290317" y="2386006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2928926" y="3000372"/>
            <a:ext cx="383979" cy="371478"/>
          </a:xfrm>
          <a:prstGeom prst="flowChartConnector">
            <a:avLst/>
          </a:prstGeom>
          <a:solidFill>
            <a:srgbClr val="FF0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1770291" y="2943222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810343" y="2850353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2058275" y="2478875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2826233" y="2386006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1098327" y="1921658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1962280" y="1828789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3018223" y="1828789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643050"/>
            <a:ext cx="3071834" cy="1857389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4667995" y="1835040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667995" y="2507003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5339959" y="2315014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5915927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147969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723938" y="1739045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6107917" y="2219019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067865" y="2315014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971870" y="1739045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1714480" y="350043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57884" y="357187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5786" y="385762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+ 1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85786" y="428625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+ 8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5786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1 = 8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85786" y="50851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8 = 1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504" y="581779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ребятам записать по 4 равенства к своим рисункам.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5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6" grpId="0" animBg="1"/>
      <p:bldP spid="6" grpId="1" animBg="1"/>
      <p:bldP spid="6" grpId="2" animBg="1"/>
      <p:bldP spid="6" grpId="3" animBg="1"/>
      <p:bldP spid="6" grpId="4" animBg="1"/>
      <p:bldP spid="7" grpId="0" animBg="1"/>
      <p:bldP spid="7" grpId="1" animBg="1"/>
      <p:bldP spid="7" grpId="2" animBg="1"/>
      <p:bldP spid="7" grpId="3" animBg="1"/>
      <p:bldP spid="7" grpId="4" animBg="1"/>
      <p:bldP spid="9" grpId="0" animBg="1"/>
      <p:bldP spid="9" grpId="1" animBg="1"/>
      <p:bldP spid="9" grpId="2" animBg="1"/>
      <p:bldP spid="9" grpId="3" animBg="1"/>
      <p:bldP spid="9" grpId="4" animBg="1"/>
      <p:bldP spid="10" grpId="0" animBg="1"/>
      <p:bldP spid="10" grpId="1" animBg="1"/>
      <p:bldP spid="10" grpId="2" animBg="1"/>
      <p:bldP spid="10" grpId="3" animBg="1"/>
      <p:bldP spid="10" grpId="4" animBg="1"/>
      <p:bldP spid="11" grpId="0" animBg="1"/>
      <p:bldP spid="11" grpId="1" animBg="1"/>
      <p:bldP spid="11" grpId="2" animBg="1"/>
      <p:bldP spid="11" grpId="3" animBg="1"/>
      <p:bldP spid="11" grpId="4" animBg="1"/>
      <p:bldP spid="12" grpId="0" animBg="1"/>
      <p:bldP spid="12" grpId="1" animBg="1"/>
      <p:bldP spid="12" grpId="2" animBg="1"/>
      <p:bldP spid="12" grpId="3" animBg="1"/>
      <p:bldP spid="12" grpId="4" animBg="1"/>
      <p:bldP spid="13" grpId="0" animBg="1"/>
      <p:bldP spid="13" grpId="1" animBg="1"/>
      <p:bldP spid="13" grpId="2" animBg="1"/>
      <p:bldP spid="13" grpId="3" animBg="1"/>
      <p:bldP spid="13" grpId="4" animBg="1"/>
      <p:bldP spid="14" grpId="0" animBg="1"/>
      <p:bldP spid="14" grpId="1" animBg="1"/>
      <p:bldP spid="14" grpId="2" animBg="1"/>
      <p:bldP spid="14" grpId="3" animBg="1"/>
      <p:bldP spid="14" grpId="4" animBg="1"/>
      <p:bldP spid="55" grpId="0"/>
      <p:bldP spid="56" grpId="0"/>
      <p:bldP spid="57" grpId="0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643050"/>
            <a:ext cx="3071833" cy="1857389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290317" y="2386006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2928926" y="3000372"/>
            <a:ext cx="383979" cy="371478"/>
          </a:xfrm>
          <a:prstGeom prst="flowChartConnector">
            <a:avLst/>
          </a:prstGeom>
          <a:solidFill>
            <a:srgbClr val="FF0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1770291" y="2943222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810343" y="2850353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2058275" y="2478875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2826233" y="2386006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1098327" y="1921658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1962280" y="1828789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3018223" y="1828789"/>
            <a:ext cx="383979" cy="371478"/>
          </a:xfrm>
          <a:prstGeom prst="flowChartConnector">
            <a:avLst/>
          </a:prstGeom>
          <a:solidFill>
            <a:srgbClr val="00B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643050"/>
            <a:ext cx="3071834" cy="1857389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4667995" y="1835040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667995" y="2507003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5339959" y="2315014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5915927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147969" y="2986977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723938" y="1739045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6107917" y="2219019"/>
            <a:ext cx="479974" cy="383979"/>
          </a:xfrm>
          <a:prstGeom prst="triangle">
            <a:avLst/>
          </a:prstGeom>
          <a:solidFill>
            <a:srgbClr val="00B0F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067865" y="2315014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971870" y="1739045"/>
            <a:ext cx="479974" cy="383979"/>
          </a:xfrm>
          <a:prstGeom prst="triangle">
            <a:avLst/>
          </a:prstGeom>
          <a:solidFill>
            <a:srgbClr val="92D05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1714480" y="350043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57884" y="3500438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5786" y="385762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+ 1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85786" y="428625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+ 8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5786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1 = 8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85786" y="50851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8 = 1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29256" y="385762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+ 2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9256" y="428625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+ 7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29256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7 = 2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29256" y="50851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2 = 7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504" y="581779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ребятам записать по 4 равенства к своим рисункам.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5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6" grpId="2" animBg="1"/>
      <p:bldP spid="16" grpId="3" animBg="1"/>
      <p:bldP spid="16" grpId="4" animBg="1"/>
      <p:bldP spid="18" grpId="0" animBg="1"/>
      <p:bldP spid="18" grpId="1" animBg="1"/>
      <p:bldP spid="18" grpId="2" animBg="1"/>
      <p:bldP spid="18" grpId="3" animBg="1"/>
      <p:bldP spid="18" grpId="4" animBg="1"/>
      <p:bldP spid="19" grpId="0" animBg="1"/>
      <p:bldP spid="19" grpId="1" animBg="1"/>
      <p:bldP spid="19" grpId="2" animBg="1"/>
      <p:bldP spid="19" grpId="3" animBg="1"/>
      <p:bldP spid="19" grpId="4" animBg="1"/>
      <p:bldP spid="20" grpId="0" animBg="1"/>
      <p:bldP spid="20" grpId="1" animBg="1"/>
      <p:bldP spid="20" grpId="2" animBg="1"/>
      <p:bldP spid="20" grpId="3" animBg="1"/>
      <p:bldP spid="20" grpId="4" animBg="1"/>
      <p:bldP spid="21" grpId="0" animBg="1"/>
      <p:bldP spid="21" grpId="1" animBg="1"/>
      <p:bldP spid="21" grpId="2" animBg="1"/>
      <p:bldP spid="21" grpId="3" animBg="1"/>
      <p:bldP spid="21" grpId="4" animBg="1"/>
      <p:bldP spid="22" grpId="0" animBg="1"/>
      <p:bldP spid="22" grpId="1" animBg="1"/>
      <p:bldP spid="22" grpId="2" animBg="1"/>
      <p:bldP spid="22" grpId="3" animBg="1"/>
      <p:bldP spid="22" grpId="4" animBg="1"/>
      <p:bldP spid="23" grpId="0" animBg="1"/>
      <p:bldP spid="23" grpId="1" animBg="1"/>
      <p:bldP spid="23" grpId="2" animBg="1"/>
      <p:bldP spid="23" grpId="3" animBg="1"/>
      <p:bldP spid="23" grpId="4" animBg="1"/>
      <p:bldP spid="24" grpId="0" animBg="1"/>
      <p:bldP spid="24" grpId="1" animBg="1"/>
      <p:bldP spid="24" grpId="2" animBg="1"/>
      <p:bldP spid="24" grpId="3" animBg="1"/>
      <p:bldP spid="24" grpId="4" animBg="1"/>
      <p:bldP spid="25" grpId="0" animBg="1"/>
      <p:bldP spid="25" grpId="1" animBg="1"/>
      <p:bldP spid="25" grpId="2" animBg="1"/>
      <p:bldP spid="25" grpId="3" animBg="1"/>
      <p:bldP spid="25" grpId="4" animBg="1"/>
      <p:bldP spid="32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857224" y="1643050"/>
            <a:ext cx="3086122" cy="1928826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242989" y="1932374"/>
            <a:ext cx="385765" cy="385765"/>
          </a:xfrm>
          <a:prstGeom prst="rect">
            <a:avLst/>
          </a:prstGeom>
          <a:solidFill>
            <a:srgbClr val="F3650D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532313" y="2414580"/>
            <a:ext cx="385765" cy="385765"/>
          </a:xfrm>
          <a:prstGeom prst="rect">
            <a:avLst/>
          </a:prstGeom>
          <a:solidFill>
            <a:srgbClr val="F3650D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242989" y="2896787"/>
            <a:ext cx="385765" cy="385765"/>
          </a:xfrm>
          <a:prstGeom prst="rect">
            <a:avLst/>
          </a:prstGeom>
          <a:solidFill>
            <a:srgbClr val="F3650D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496726" y="1835933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400285" y="2414580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171816" y="2414580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268257" y="1835933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268257" y="3089669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593168" y="3089669"/>
            <a:ext cx="385765" cy="385765"/>
          </a:xfrm>
          <a:prstGeom prst="rect">
            <a:avLst/>
          </a:prstGeom>
          <a:solidFill>
            <a:srgbClr val="7030A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643438" y="1643050"/>
            <a:ext cx="3086122" cy="1928826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5-конечная звезда 37"/>
          <p:cNvSpPr/>
          <p:nvPr/>
        </p:nvSpPr>
        <p:spPr>
          <a:xfrm>
            <a:off x="4739879" y="1835933"/>
            <a:ext cx="482207" cy="385765"/>
          </a:xfrm>
          <a:prstGeom prst="star5">
            <a:avLst/>
          </a:prstGeom>
          <a:solidFill>
            <a:srgbClr val="FFC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5-конечная звезда 38"/>
          <p:cNvSpPr/>
          <p:nvPr/>
        </p:nvSpPr>
        <p:spPr>
          <a:xfrm>
            <a:off x="5414968" y="1739491"/>
            <a:ext cx="482207" cy="385765"/>
          </a:xfrm>
          <a:prstGeom prst="star5">
            <a:avLst/>
          </a:prstGeom>
          <a:solidFill>
            <a:srgbClr val="FFC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5-конечная звезда 39"/>
          <p:cNvSpPr/>
          <p:nvPr/>
        </p:nvSpPr>
        <p:spPr>
          <a:xfrm>
            <a:off x="5318527" y="2414580"/>
            <a:ext cx="482207" cy="385765"/>
          </a:xfrm>
          <a:prstGeom prst="star5">
            <a:avLst/>
          </a:prstGeom>
          <a:solidFill>
            <a:srgbClr val="FFC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5-конечная звезда 40"/>
          <p:cNvSpPr/>
          <p:nvPr/>
        </p:nvSpPr>
        <p:spPr>
          <a:xfrm>
            <a:off x="4836321" y="2896787"/>
            <a:ext cx="482207" cy="385765"/>
          </a:xfrm>
          <a:prstGeom prst="star5">
            <a:avLst/>
          </a:prstGeom>
          <a:solidFill>
            <a:srgbClr val="FFC00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5-конечная звезда 41"/>
          <p:cNvSpPr/>
          <p:nvPr/>
        </p:nvSpPr>
        <p:spPr>
          <a:xfrm>
            <a:off x="6475823" y="1835933"/>
            <a:ext cx="482207" cy="385765"/>
          </a:xfrm>
          <a:prstGeom prst="star5">
            <a:avLst/>
          </a:prstGeom>
          <a:solidFill>
            <a:srgbClr val="FD99B3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5-конечная звезда 42"/>
          <p:cNvSpPr/>
          <p:nvPr/>
        </p:nvSpPr>
        <p:spPr>
          <a:xfrm>
            <a:off x="7054471" y="2028815"/>
            <a:ext cx="482207" cy="385765"/>
          </a:xfrm>
          <a:prstGeom prst="star5">
            <a:avLst/>
          </a:prstGeom>
          <a:solidFill>
            <a:srgbClr val="FD99B3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5-конечная звезда 43"/>
          <p:cNvSpPr/>
          <p:nvPr/>
        </p:nvSpPr>
        <p:spPr>
          <a:xfrm>
            <a:off x="6572264" y="2607463"/>
            <a:ext cx="482207" cy="385765"/>
          </a:xfrm>
          <a:prstGeom prst="star5">
            <a:avLst/>
          </a:prstGeom>
          <a:solidFill>
            <a:srgbClr val="FD99B3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5-конечная звезда 44"/>
          <p:cNvSpPr/>
          <p:nvPr/>
        </p:nvSpPr>
        <p:spPr>
          <a:xfrm>
            <a:off x="7150912" y="2896787"/>
            <a:ext cx="482207" cy="385765"/>
          </a:xfrm>
          <a:prstGeom prst="star5">
            <a:avLst/>
          </a:prstGeom>
          <a:solidFill>
            <a:srgbClr val="FD99B3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5-конечная звезда 45"/>
          <p:cNvSpPr/>
          <p:nvPr/>
        </p:nvSpPr>
        <p:spPr>
          <a:xfrm>
            <a:off x="6157924" y="2971797"/>
            <a:ext cx="482207" cy="385765"/>
          </a:xfrm>
          <a:prstGeom prst="star5">
            <a:avLst/>
          </a:prstGeom>
          <a:solidFill>
            <a:srgbClr val="FD99B3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2157396" y="3573016"/>
            <a:ext cx="642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800734" y="3573016"/>
            <a:ext cx="642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5786" y="3857628"/>
            <a:ext cx="171451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+ 6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85786" y="428625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+ 3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5786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3 = 6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85786" y="50851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6 = 3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29256" y="385762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4+ 5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429256" y="428625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+ 4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29256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4 = 5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29256" y="50851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5 = 4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7504" y="581779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ребятам записать по 4 равенства к своим рисункам.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5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1" presetID="35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9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5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7" grpId="1" animBg="1"/>
      <p:bldP spid="27" grpId="2" animBg="1"/>
      <p:bldP spid="27" grpId="3" animBg="1"/>
      <p:bldP spid="27" grpId="4" animBg="1"/>
      <p:bldP spid="28" grpId="0" animBg="1"/>
      <p:bldP spid="28" grpId="1" animBg="1"/>
      <p:bldP spid="28" grpId="2" animBg="1"/>
      <p:bldP spid="28" grpId="3" animBg="1"/>
      <p:bldP spid="28" grpId="4" animBg="1"/>
      <p:bldP spid="29" grpId="0" animBg="1"/>
      <p:bldP spid="29" grpId="1" animBg="1"/>
      <p:bldP spid="29" grpId="2" animBg="1"/>
      <p:bldP spid="29" grpId="3" animBg="1"/>
      <p:bldP spid="29" grpId="4" animBg="1"/>
      <p:bldP spid="30" grpId="0" animBg="1"/>
      <p:bldP spid="30" grpId="1" animBg="1"/>
      <p:bldP spid="30" grpId="2" animBg="1"/>
      <p:bldP spid="30" grpId="3" animBg="1"/>
      <p:bldP spid="30" grpId="4" animBg="1"/>
      <p:bldP spid="31" grpId="0" animBg="1"/>
      <p:bldP spid="31" grpId="1" animBg="1"/>
      <p:bldP spid="31" grpId="2" animBg="1"/>
      <p:bldP spid="31" grpId="3" animBg="1"/>
      <p:bldP spid="31" grpId="4" animBg="1"/>
      <p:bldP spid="32" grpId="0" animBg="1"/>
      <p:bldP spid="32" grpId="1" animBg="1"/>
      <p:bldP spid="32" grpId="2" animBg="1"/>
      <p:bldP spid="32" grpId="3" animBg="1"/>
      <p:bldP spid="32" grpId="4" animBg="1"/>
      <p:bldP spid="34" grpId="0" animBg="1"/>
      <p:bldP spid="34" grpId="1" animBg="1"/>
      <p:bldP spid="34" grpId="2" animBg="1"/>
      <p:bldP spid="34" grpId="3" animBg="1"/>
      <p:bldP spid="34" grpId="4" animBg="1"/>
      <p:bldP spid="35" grpId="0" animBg="1"/>
      <p:bldP spid="35" grpId="1" animBg="1"/>
      <p:bldP spid="35" grpId="2" animBg="1"/>
      <p:bldP spid="35" grpId="3" animBg="1"/>
      <p:bldP spid="35" grpId="4" animBg="1"/>
      <p:bldP spid="36" grpId="0" animBg="1"/>
      <p:bldP spid="36" grpId="1" animBg="1"/>
      <p:bldP spid="36" grpId="2" animBg="1"/>
      <p:bldP spid="36" grpId="3" animBg="1"/>
      <p:bldP spid="36" grpId="4" animBg="1"/>
      <p:bldP spid="37" grpId="0" animBg="1"/>
      <p:bldP spid="37" grpId="1" animBg="1"/>
      <p:bldP spid="38" grpId="0" animBg="1"/>
      <p:bldP spid="38" grpId="1" animBg="1"/>
      <p:bldP spid="38" grpId="2" animBg="1"/>
      <p:bldP spid="38" grpId="3" animBg="1"/>
      <p:bldP spid="38" grpId="4" animBg="1"/>
      <p:bldP spid="39" grpId="0" animBg="1"/>
      <p:bldP spid="39" grpId="1" animBg="1"/>
      <p:bldP spid="39" grpId="2" animBg="1"/>
      <p:bldP spid="39" grpId="3" animBg="1"/>
      <p:bldP spid="39" grpId="4" animBg="1"/>
      <p:bldP spid="40" grpId="0" animBg="1"/>
      <p:bldP spid="40" grpId="1" animBg="1"/>
      <p:bldP spid="40" grpId="2" animBg="1"/>
      <p:bldP spid="40" grpId="3" animBg="1"/>
      <p:bldP spid="40" grpId="4" animBg="1"/>
      <p:bldP spid="41" grpId="0" animBg="1"/>
      <p:bldP spid="41" grpId="1" animBg="1"/>
      <p:bldP spid="41" grpId="2" animBg="1"/>
      <p:bldP spid="41" grpId="3" animBg="1"/>
      <p:bldP spid="41" grpId="4" animBg="1"/>
      <p:bldP spid="42" grpId="0" animBg="1"/>
      <p:bldP spid="42" grpId="1" animBg="1"/>
      <p:bldP spid="42" grpId="2" animBg="1"/>
      <p:bldP spid="42" grpId="3" animBg="1"/>
      <p:bldP spid="42" grpId="4" animBg="1"/>
      <p:bldP spid="43" grpId="0" animBg="1"/>
      <p:bldP spid="43" grpId="1" animBg="1"/>
      <p:bldP spid="43" grpId="2" animBg="1"/>
      <p:bldP spid="43" grpId="3" animBg="1"/>
      <p:bldP spid="43" grpId="4" animBg="1"/>
      <p:bldP spid="44" grpId="0" animBg="1"/>
      <p:bldP spid="44" grpId="1" animBg="1"/>
      <p:bldP spid="44" grpId="2" animBg="1"/>
      <p:bldP spid="44" grpId="3" animBg="1"/>
      <p:bldP spid="44" grpId="4" animBg="1"/>
      <p:bldP spid="45" grpId="0" animBg="1"/>
      <p:bldP spid="45" grpId="1" animBg="1"/>
      <p:bldP spid="45" grpId="2" animBg="1"/>
      <p:bldP spid="45" grpId="3" animBg="1"/>
      <p:bldP spid="45" grpId="4" animBg="1"/>
      <p:bldP spid="46" grpId="0" animBg="1"/>
      <p:bldP spid="46" grpId="1" animBg="1"/>
      <p:bldP spid="46" grpId="2" animBg="1"/>
      <p:bldP spid="46" grpId="3" animBg="1"/>
      <p:bldP spid="46" grpId="4" animBg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" name="Группа 291"/>
          <p:cNvGrpSpPr/>
          <p:nvPr/>
        </p:nvGrpSpPr>
        <p:grpSpPr>
          <a:xfrm>
            <a:off x="35496" y="1484784"/>
            <a:ext cx="954825" cy="1146256"/>
            <a:chOff x="611560" y="5229200"/>
            <a:chExt cx="954825" cy="1146256"/>
          </a:xfrm>
        </p:grpSpPr>
        <p:sp>
          <p:nvSpPr>
            <p:cNvPr id="293" name="TextBox 292"/>
            <p:cNvSpPr txBox="1"/>
            <p:nvPr/>
          </p:nvSpPr>
          <p:spPr>
            <a:xfrm>
              <a:off x="611560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94" name="Группа 293"/>
            <p:cNvGrpSpPr/>
            <p:nvPr/>
          </p:nvGrpSpPr>
          <p:grpSpPr>
            <a:xfrm>
              <a:off x="755576" y="5229200"/>
              <a:ext cx="810809" cy="1027276"/>
              <a:chOff x="1174600" y="5282044"/>
              <a:chExt cx="810809" cy="1027276"/>
            </a:xfrm>
          </p:grpSpPr>
          <p:sp>
            <p:nvSpPr>
              <p:cNvPr id="295" name="TextBox 29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96" name="Группа 29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00" name="Прямая соединительная линия 299"/>
                <p:cNvCxnSpPr>
                  <a:stCxn id="29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Прямая соединительная линия 300"/>
                <p:cNvCxnSpPr>
                  <a:stCxn id="29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7" name="Группа 29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298" name="Прямая соединительная линия 29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Прямая соединительная линия 29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2" name="Группа 301"/>
          <p:cNvGrpSpPr/>
          <p:nvPr/>
        </p:nvGrpSpPr>
        <p:grpSpPr>
          <a:xfrm>
            <a:off x="1259632" y="1484784"/>
            <a:ext cx="896139" cy="1146256"/>
            <a:chOff x="2267744" y="5229200"/>
            <a:chExt cx="896139" cy="1146256"/>
          </a:xfrm>
        </p:grpSpPr>
        <p:grpSp>
          <p:nvGrpSpPr>
            <p:cNvPr id="303" name="Группа 302"/>
            <p:cNvGrpSpPr/>
            <p:nvPr/>
          </p:nvGrpSpPr>
          <p:grpSpPr>
            <a:xfrm>
              <a:off x="2353074" y="5229200"/>
              <a:ext cx="810809" cy="1027276"/>
              <a:chOff x="1174600" y="5282044"/>
              <a:chExt cx="810809" cy="1027276"/>
            </a:xfrm>
          </p:grpSpPr>
          <p:sp>
            <p:nvSpPr>
              <p:cNvPr id="305" name="TextBox 30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6" name="Группа 30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10" name="Прямая соединительная линия 309"/>
                <p:cNvCxnSpPr>
                  <a:stCxn id="30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Прямая соединительная линия 310"/>
                <p:cNvCxnSpPr>
                  <a:stCxn id="30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7" name="Группа 30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08" name="Прямая соединительная линия 30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Прямая соединительная линия 30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04" name="TextBox 303"/>
            <p:cNvSpPr txBox="1"/>
            <p:nvPr/>
          </p:nvSpPr>
          <p:spPr>
            <a:xfrm>
              <a:off x="2267744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2" name="Группа 311"/>
          <p:cNvGrpSpPr/>
          <p:nvPr/>
        </p:nvGrpSpPr>
        <p:grpSpPr>
          <a:xfrm>
            <a:off x="2483768" y="1484784"/>
            <a:ext cx="834603" cy="1146256"/>
            <a:chOff x="3926778" y="5229200"/>
            <a:chExt cx="834603" cy="1146256"/>
          </a:xfrm>
        </p:grpSpPr>
        <p:grpSp>
          <p:nvGrpSpPr>
            <p:cNvPr id="313" name="Группа 312"/>
            <p:cNvGrpSpPr/>
            <p:nvPr/>
          </p:nvGrpSpPr>
          <p:grpSpPr>
            <a:xfrm>
              <a:off x="3950572" y="5229200"/>
              <a:ext cx="810809" cy="1027276"/>
              <a:chOff x="1174600" y="5282044"/>
              <a:chExt cx="810809" cy="1027276"/>
            </a:xfrm>
          </p:grpSpPr>
          <p:sp>
            <p:nvSpPr>
              <p:cNvPr id="315" name="TextBox 31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16" name="Группа 31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20" name="Прямая соединительная линия 319"/>
                <p:cNvCxnSpPr>
                  <a:stCxn id="31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Прямая соединительная линия 320"/>
                <p:cNvCxnSpPr>
                  <a:stCxn id="31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7" name="Группа 31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18" name="Прямая соединительная линия 31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Прямая соединительная линия 31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14" name="TextBox 313"/>
            <p:cNvSpPr txBox="1"/>
            <p:nvPr/>
          </p:nvSpPr>
          <p:spPr>
            <a:xfrm>
              <a:off x="3926778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2" name="Группа 321"/>
          <p:cNvGrpSpPr/>
          <p:nvPr/>
        </p:nvGrpSpPr>
        <p:grpSpPr>
          <a:xfrm>
            <a:off x="3635896" y="1484784"/>
            <a:ext cx="875982" cy="1146256"/>
            <a:chOff x="5482897" y="5229200"/>
            <a:chExt cx="875982" cy="1146256"/>
          </a:xfrm>
        </p:grpSpPr>
        <p:grpSp>
          <p:nvGrpSpPr>
            <p:cNvPr id="323" name="Группа 322"/>
            <p:cNvGrpSpPr/>
            <p:nvPr/>
          </p:nvGrpSpPr>
          <p:grpSpPr>
            <a:xfrm>
              <a:off x="5548070" y="5229200"/>
              <a:ext cx="810809" cy="1027276"/>
              <a:chOff x="1174600" y="5282044"/>
              <a:chExt cx="810809" cy="1027276"/>
            </a:xfrm>
          </p:grpSpPr>
          <p:sp>
            <p:nvSpPr>
              <p:cNvPr id="325" name="TextBox 32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26" name="Группа 32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30" name="Прямая соединительная линия 329"/>
                <p:cNvCxnSpPr>
                  <a:stCxn id="32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Прямая соединительная линия 330"/>
                <p:cNvCxnSpPr>
                  <a:stCxn id="32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7" name="Группа 32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28" name="Прямая соединительная линия 32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Прямая соединительная линия 32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4" name="TextBox 323"/>
            <p:cNvSpPr txBox="1"/>
            <p:nvPr/>
          </p:nvSpPr>
          <p:spPr>
            <a:xfrm>
              <a:off x="5482897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2" name="Группа 331"/>
          <p:cNvGrpSpPr/>
          <p:nvPr/>
        </p:nvGrpSpPr>
        <p:grpSpPr>
          <a:xfrm>
            <a:off x="4860032" y="1484784"/>
            <a:ext cx="875510" cy="1146256"/>
            <a:chOff x="7080866" y="5229200"/>
            <a:chExt cx="875510" cy="1146256"/>
          </a:xfrm>
        </p:grpSpPr>
        <p:grpSp>
          <p:nvGrpSpPr>
            <p:cNvPr id="333" name="Группа 332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35" name="TextBox 33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36" name="Группа 33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40" name="Прямая соединительная линия 339"/>
                <p:cNvCxnSpPr>
                  <a:stCxn id="33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Прямая соединительная линия 340"/>
                <p:cNvCxnSpPr>
                  <a:stCxn id="33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7" name="Группа 33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38" name="Прямая соединительная линия 33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Прямая соединительная линия 33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4" name="TextBox 333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7" name="Группа 346"/>
          <p:cNvGrpSpPr/>
          <p:nvPr/>
        </p:nvGrpSpPr>
        <p:grpSpPr>
          <a:xfrm>
            <a:off x="6012160" y="1484784"/>
            <a:ext cx="875510" cy="1146256"/>
            <a:chOff x="7080866" y="5229200"/>
            <a:chExt cx="875510" cy="1146256"/>
          </a:xfrm>
        </p:grpSpPr>
        <p:grpSp>
          <p:nvGrpSpPr>
            <p:cNvPr id="348" name="Группа 347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50" name="TextBox 349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51" name="Группа 350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55" name="Прямая соединительная линия 354"/>
                <p:cNvCxnSpPr>
                  <a:stCxn id="350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Прямая соединительная линия 355"/>
                <p:cNvCxnSpPr>
                  <a:stCxn id="350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2" name="Группа 351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53" name="Прямая соединительная линия 352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Прямая соединительная линия 353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9" name="TextBox 348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9" name="Группа 148"/>
          <p:cNvGrpSpPr/>
          <p:nvPr/>
        </p:nvGrpSpPr>
        <p:grpSpPr>
          <a:xfrm>
            <a:off x="7020272" y="1490656"/>
            <a:ext cx="875510" cy="1146256"/>
            <a:chOff x="7080866" y="5229200"/>
            <a:chExt cx="875510" cy="1146256"/>
          </a:xfrm>
        </p:grpSpPr>
        <p:grpSp>
          <p:nvGrpSpPr>
            <p:cNvPr id="150" name="Группа 149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152" name="TextBox 151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53" name="Группа 152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57" name="Прямая соединительная линия 156"/>
                <p:cNvCxnSpPr>
                  <a:stCxn id="152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Прямая соединительная линия 157"/>
                <p:cNvCxnSpPr>
                  <a:stCxn id="152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" name="Группа 153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55" name="Прямая соединительная линия 154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Прямая соединительная линия 155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1" name="TextBox 150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64" name="Таблица 16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30721284"/>
              </p:ext>
            </p:extLst>
          </p:nvPr>
        </p:nvGraphicFramePr>
        <p:xfrm>
          <a:off x="179512" y="3228961"/>
          <a:ext cx="8710124" cy="13521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928"/>
                <a:gridCol w="968928"/>
                <a:gridCol w="968928"/>
                <a:gridCol w="968928"/>
                <a:gridCol w="968928"/>
                <a:gridCol w="968928"/>
                <a:gridCol w="979156"/>
                <a:gridCol w="958700"/>
                <a:gridCol w="958700"/>
              </a:tblGrid>
              <a:tr h="712087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5" name="TextBox 164"/>
          <p:cNvSpPr txBox="1"/>
          <p:nvPr/>
        </p:nvSpPr>
        <p:spPr>
          <a:xfrm>
            <a:off x="539552" y="3585210"/>
            <a:ext cx="61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144603" y="2679303"/>
            <a:ext cx="7230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числа можно записать в «окошках»?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" name="Группа 93"/>
          <p:cNvGrpSpPr/>
          <p:nvPr/>
        </p:nvGrpSpPr>
        <p:grpSpPr>
          <a:xfrm>
            <a:off x="7944962" y="1500550"/>
            <a:ext cx="875510" cy="1146256"/>
            <a:chOff x="7080866" y="5229200"/>
            <a:chExt cx="875510" cy="1146256"/>
          </a:xfrm>
        </p:grpSpPr>
        <p:grpSp>
          <p:nvGrpSpPr>
            <p:cNvPr id="95" name="Группа 94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98" name="Группа 97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02" name="Прямая соединительная линия 101"/>
                <p:cNvCxnSpPr>
                  <a:stCxn id="97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Прямая соединительная линия 102"/>
                <p:cNvCxnSpPr>
                  <a:stCxn id="97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Группа 98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00" name="Прямая соединительная линия 99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6" name="TextBox 95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5" name="Прямоугольник 104"/>
          <p:cNvSpPr/>
          <p:nvPr/>
        </p:nvSpPr>
        <p:spPr>
          <a:xfrm>
            <a:off x="2515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93268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536867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184939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2780759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33676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3943684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3939694" y="5661481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519748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5148600" y="5661247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3508" y="4712932"/>
            <a:ext cx="8892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этого презентацию надо перевести в режим редактирования.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9777" y="548680"/>
            <a:ext cx="76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7</a:t>
            </a:r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  <a:sym typeface="Symbol"/>
              </a:rPr>
              <a:t></a:t>
            </a:r>
            <a:endParaRPr lang="ru-RU" sz="2800" dirty="0" smtClean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09203" y="663079"/>
            <a:ext cx="5860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Расскажите о числе девять: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57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Box 288"/>
          <p:cNvSpPr txBox="1"/>
          <p:nvPr/>
        </p:nvSpPr>
        <p:spPr>
          <a:xfrm>
            <a:off x="79777" y="548680"/>
            <a:ext cx="76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7</a:t>
            </a:r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  <a:sym typeface="Symbol"/>
              </a:rPr>
              <a:t></a:t>
            </a:r>
            <a:endParaRPr lang="ru-RU" sz="2800" dirty="0" smtClean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509203" y="612958"/>
            <a:ext cx="5860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Расскажите о числе девять: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2" name="Группа 291"/>
          <p:cNvGrpSpPr/>
          <p:nvPr/>
        </p:nvGrpSpPr>
        <p:grpSpPr>
          <a:xfrm>
            <a:off x="35496" y="1484784"/>
            <a:ext cx="954825" cy="1146256"/>
            <a:chOff x="611560" y="5229200"/>
            <a:chExt cx="954825" cy="1146256"/>
          </a:xfrm>
        </p:grpSpPr>
        <p:sp>
          <p:nvSpPr>
            <p:cNvPr id="293" name="TextBox 292"/>
            <p:cNvSpPr txBox="1"/>
            <p:nvPr/>
          </p:nvSpPr>
          <p:spPr>
            <a:xfrm>
              <a:off x="611560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94" name="Группа 293"/>
            <p:cNvGrpSpPr/>
            <p:nvPr/>
          </p:nvGrpSpPr>
          <p:grpSpPr>
            <a:xfrm>
              <a:off x="755576" y="5229200"/>
              <a:ext cx="810809" cy="1027276"/>
              <a:chOff x="1174600" y="5282044"/>
              <a:chExt cx="810809" cy="1027276"/>
            </a:xfrm>
          </p:grpSpPr>
          <p:sp>
            <p:nvSpPr>
              <p:cNvPr id="295" name="TextBox 29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96" name="Группа 29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00" name="Прямая соединительная линия 299"/>
                <p:cNvCxnSpPr>
                  <a:stCxn id="29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Прямая соединительная линия 300"/>
                <p:cNvCxnSpPr>
                  <a:stCxn id="29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7" name="Группа 29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298" name="Прямая соединительная линия 29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Прямая соединительная линия 29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2" name="Группа 301"/>
          <p:cNvGrpSpPr/>
          <p:nvPr/>
        </p:nvGrpSpPr>
        <p:grpSpPr>
          <a:xfrm>
            <a:off x="1259632" y="1484784"/>
            <a:ext cx="896139" cy="1146256"/>
            <a:chOff x="2267744" y="5229200"/>
            <a:chExt cx="896139" cy="1146256"/>
          </a:xfrm>
        </p:grpSpPr>
        <p:grpSp>
          <p:nvGrpSpPr>
            <p:cNvPr id="303" name="Группа 302"/>
            <p:cNvGrpSpPr/>
            <p:nvPr/>
          </p:nvGrpSpPr>
          <p:grpSpPr>
            <a:xfrm>
              <a:off x="2353074" y="5229200"/>
              <a:ext cx="810809" cy="1027276"/>
              <a:chOff x="1174600" y="5282044"/>
              <a:chExt cx="810809" cy="1027276"/>
            </a:xfrm>
          </p:grpSpPr>
          <p:sp>
            <p:nvSpPr>
              <p:cNvPr id="305" name="TextBox 30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6" name="Группа 30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10" name="Прямая соединительная линия 309"/>
                <p:cNvCxnSpPr>
                  <a:stCxn id="30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Прямая соединительная линия 310"/>
                <p:cNvCxnSpPr>
                  <a:stCxn id="30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7" name="Группа 30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08" name="Прямая соединительная линия 30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Прямая соединительная линия 30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04" name="TextBox 303"/>
            <p:cNvSpPr txBox="1"/>
            <p:nvPr/>
          </p:nvSpPr>
          <p:spPr>
            <a:xfrm>
              <a:off x="2267744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2" name="Группа 311"/>
          <p:cNvGrpSpPr/>
          <p:nvPr/>
        </p:nvGrpSpPr>
        <p:grpSpPr>
          <a:xfrm>
            <a:off x="2483768" y="1484784"/>
            <a:ext cx="834603" cy="1146256"/>
            <a:chOff x="3926778" y="5229200"/>
            <a:chExt cx="834603" cy="1146256"/>
          </a:xfrm>
        </p:grpSpPr>
        <p:grpSp>
          <p:nvGrpSpPr>
            <p:cNvPr id="313" name="Группа 312"/>
            <p:cNvGrpSpPr/>
            <p:nvPr/>
          </p:nvGrpSpPr>
          <p:grpSpPr>
            <a:xfrm>
              <a:off x="3950572" y="5229200"/>
              <a:ext cx="810809" cy="1027276"/>
              <a:chOff x="1174600" y="5282044"/>
              <a:chExt cx="810809" cy="1027276"/>
            </a:xfrm>
          </p:grpSpPr>
          <p:sp>
            <p:nvSpPr>
              <p:cNvPr id="315" name="TextBox 31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16" name="Группа 31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20" name="Прямая соединительная линия 319"/>
                <p:cNvCxnSpPr>
                  <a:stCxn id="31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Прямая соединительная линия 320"/>
                <p:cNvCxnSpPr>
                  <a:stCxn id="31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7" name="Группа 31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18" name="Прямая соединительная линия 31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Прямая соединительная линия 31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14" name="TextBox 313"/>
            <p:cNvSpPr txBox="1"/>
            <p:nvPr/>
          </p:nvSpPr>
          <p:spPr>
            <a:xfrm>
              <a:off x="3926778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2" name="Группа 321"/>
          <p:cNvGrpSpPr/>
          <p:nvPr/>
        </p:nvGrpSpPr>
        <p:grpSpPr>
          <a:xfrm>
            <a:off x="3635896" y="1484784"/>
            <a:ext cx="875982" cy="1146256"/>
            <a:chOff x="5482897" y="5229200"/>
            <a:chExt cx="875982" cy="1146256"/>
          </a:xfrm>
        </p:grpSpPr>
        <p:grpSp>
          <p:nvGrpSpPr>
            <p:cNvPr id="323" name="Группа 322"/>
            <p:cNvGrpSpPr/>
            <p:nvPr/>
          </p:nvGrpSpPr>
          <p:grpSpPr>
            <a:xfrm>
              <a:off x="5548070" y="5229200"/>
              <a:ext cx="810809" cy="1027276"/>
              <a:chOff x="1174600" y="5282044"/>
              <a:chExt cx="810809" cy="1027276"/>
            </a:xfrm>
          </p:grpSpPr>
          <p:sp>
            <p:nvSpPr>
              <p:cNvPr id="325" name="TextBox 32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26" name="Группа 32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30" name="Прямая соединительная линия 329"/>
                <p:cNvCxnSpPr>
                  <a:stCxn id="32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Прямая соединительная линия 330"/>
                <p:cNvCxnSpPr>
                  <a:stCxn id="32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7" name="Группа 32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28" name="Прямая соединительная линия 32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Прямая соединительная линия 32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4" name="TextBox 323"/>
            <p:cNvSpPr txBox="1"/>
            <p:nvPr/>
          </p:nvSpPr>
          <p:spPr>
            <a:xfrm>
              <a:off x="5482897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2" name="Группа 331"/>
          <p:cNvGrpSpPr/>
          <p:nvPr/>
        </p:nvGrpSpPr>
        <p:grpSpPr>
          <a:xfrm>
            <a:off x="4860032" y="1484784"/>
            <a:ext cx="875510" cy="1146256"/>
            <a:chOff x="7080866" y="5229200"/>
            <a:chExt cx="875510" cy="1146256"/>
          </a:xfrm>
        </p:grpSpPr>
        <p:grpSp>
          <p:nvGrpSpPr>
            <p:cNvPr id="333" name="Группа 332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35" name="TextBox 33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36" name="Группа 33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40" name="Прямая соединительная линия 339"/>
                <p:cNvCxnSpPr>
                  <a:stCxn id="33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Прямая соединительная линия 340"/>
                <p:cNvCxnSpPr>
                  <a:stCxn id="33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7" name="Группа 33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38" name="Прямая соединительная линия 33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Прямая соединительная линия 33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4" name="TextBox 333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2" name="TextBox 341"/>
          <p:cNvSpPr txBox="1"/>
          <p:nvPr/>
        </p:nvSpPr>
        <p:spPr>
          <a:xfrm>
            <a:off x="653953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3" name="TextBox 342"/>
          <p:cNvSpPr txBox="1"/>
          <p:nvPr/>
        </p:nvSpPr>
        <p:spPr>
          <a:xfrm>
            <a:off x="1838546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TextBox 343"/>
          <p:cNvSpPr txBox="1"/>
          <p:nvPr/>
        </p:nvSpPr>
        <p:spPr>
          <a:xfrm>
            <a:off x="2987824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4165159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TextBox 345"/>
          <p:cNvSpPr txBox="1"/>
          <p:nvPr/>
        </p:nvSpPr>
        <p:spPr>
          <a:xfrm>
            <a:off x="5450360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7" name="Группа 346"/>
          <p:cNvGrpSpPr/>
          <p:nvPr/>
        </p:nvGrpSpPr>
        <p:grpSpPr>
          <a:xfrm>
            <a:off x="6012160" y="1484784"/>
            <a:ext cx="875510" cy="1146256"/>
            <a:chOff x="7080866" y="5229200"/>
            <a:chExt cx="875510" cy="1146256"/>
          </a:xfrm>
        </p:grpSpPr>
        <p:grpSp>
          <p:nvGrpSpPr>
            <p:cNvPr id="348" name="Группа 347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50" name="TextBox 349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51" name="Группа 350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55" name="Прямая соединительная линия 354"/>
                <p:cNvCxnSpPr>
                  <a:stCxn id="350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Прямая соединительная линия 355"/>
                <p:cNvCxnSpPr>
                  <a:stCxn id="350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2" name="Группа 351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53" name="Прямая соединительная линия 352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Прямая соединительная линия 353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9" name="TextBox 348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7" name="TextBox 356"/>
          <p:cNvSpPr txBox="1"/>
          <p:nvPr/>
        </p:nvSpPr>
        <p:spPr>
          <a:xfrm>
            <a:off x="6527630" y="2097926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9" name="Группа 148"/>
          <p:cNvGrpSpPr/>
          <p:nvPr/>
        </p:nvGrpSpPr>
        <p:grpSpPr>
          <a:xfrm>
            <a:off x="7020272" y="1490656"/>
            <a:ext cx="875510" cy="1146256"/>
            <a:chOff x="7080866" y="5229200"/>
            <a:chExt cx="875510" cy="1146256"/>
          </a:xfrm>
        </p:grpSpPr>
        <p:grpSp>
          <p:nvGrpSpPr>
            <p:cNvPr id="150" name="Группа 149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152" name="TextBox 151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53" name="Группа 152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57" name="Прямая соединительная линия 156"/>
                <p:cNvCxnSpPr>
                  <a:stCxn id="152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Прямая соединительная линия 157"/>
                <p:cNvCxnSpPr>
                  <a:stCxn id="152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" name="Группа 153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55" name="Прямая соединительная линия 154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Прямая соединительная линия 155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1" name="TextBox 150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7535742" y="2103798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4" name="Таблица 16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15297263"/>
              </p:ext>
            </p:extLst>
          </p:nvPr>
        </p:nvGraphicFramePr>
        <p:xfrm>
          <a:off x="179512" y="4237073"/>
          <a:ext cx="8710124" cy="13521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928"/>
                <a:gridCol w="968928"/>
                <a:gridCol w="968928"/>
                <a:gridCol w="968928"/>
                <a:gridCol w="968928"/>
                <a:gridCol w="968928"/>
                <a:gridCol w="979156"/>
                <a:gridCol w="958700"/>
                <a:gridCol w="958700"/>
              </a:tblGrid>
              <a:tr h="712087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5" name="TextBox 164"/>
          <p:cNvSpPr txBox="1"/>
          <p:nvPr/>
        </p:nvSpPr>
        <p:spPr>
          <a:xfrm>
            <a:off x="539552" y="4593322"/>
            <a:ext cx="61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144603" y="2679303"/>
            <a:ext cx="7230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числа можно записать в «окошках»?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" name="Группа 93"/>
          <p:cNvGrpSpPr/>
          <p:nvPr/>
        </p:nvGrpSpPr>
        <p:grpSpPr>
          <a:xfrm>
            <a:off x="7944962" y="1500550"/>
            <a:ext cx="875510" cy="1146256"/>
            <a:chOff x="7080866" y="5229200"/>
            <a:chExt cx="875510" cy="1146256"/>
          </a:xfrm>
        </p:grpSpPr>
        <p:grpSp>
          <p:nvGrpSpPr>
            <p:cNvPr id="95" name="Группа 94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98" name="Группа 97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02" name="Прямая соединительная линия 101"/>
                <p:cNvCxnSpPr>
                  <a:stCxn id="97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Прямая соединительная линия 102"/>
                <p:cNvCxnSpPr>
                  <a:stCxn id="97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Группа 98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00" name="Прямая соединительная линия 99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6" name="TextBox 95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8460432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929542" y="5925505"/>
            <a:ext cx="1999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982" y="3146948"/>
            <a:ext cx="1528194" cy="105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341" y="3376688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817" y="3376688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705" y="337573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222" y="3375731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71751" y="335795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89227" y="335795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81115" y="3356992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59632" y="3356993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504" y="3356992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1" name="Прямоугольник 160"/>
          <p:cNvSpPr/>
          <p:nvPr/>
        </p:nvSpPr>
        <p:spPr>
          <a:xfrm>
            <a:off x="2515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93268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3" name="Прямоугольник 162"/>
          <p:cNvSpPr/>
          <p:nvPr/>
        </p:nvSpPr>
        <p:spPr>
          <a:xfrm>
            <a:off x="1536867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2184939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2780759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33676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3943684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4519748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5148600" y="5661247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5011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74647E-6 L -0.36493 -0.09947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47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74647E-6 L -0.19948 -0.09947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74647E-6 L 0.14965 -0.09947 " pathEditMode="relative" rAng="0" ptsTypes="AA">
                                      <p:cBhvr>
                                        <p:cTn id="224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74647E-6 L 0.3158 -0.09947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81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74647E-6 L 0.48889 -0.09947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44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4647E-6 L 0.66528 -0.09947 " pathEditMode="relative" rAng="0" ptsTypes="AA">
                                      <p:cBhvr>
                                        <p:cTn id="236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64" y="-49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0"/>
      <p:bldP spid="343" grpId="0"/>
      <p:bldP spid="344" grpId="0"/>
      <p:bldP spid="345" grpId="0"/>
      <p:bldP spid="346" grpId="0"/>
      <p:bldP spid="357" grpId="0"/>
      <p:bldP spid="159" grpId="0"/>
      <p:bldP spid="165" grpId="0"/>
      <p:bldP spid="166" grpId="0"/>
      <p:bldP spid="104" grpId="0"/>
      <p:bldP spid="162" grpId="0"/>
      <p:bldP spid="163" grpId="0"/>
      <p:bldP spid="169" grpId="0"/>
      <p:bldP spid="170" grpId="0"/>
      <p:bldP spid="172" grpId="0"/>
      <p:bldP spid="1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Box 288"/>
          <p:cNvSpPr txBox="1"/>
          <p:nvPr/>
        </p:nvSpPr>
        <p:spPr>
          <a:xfrm>
            <a:off x="79777" y="548680"/>
            <a:ext cx="76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7</a:t>
            </a:r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  <a:sym typeface="Symbol"/>
              </a:rPr>
              <a:t></a:t>
            </a:r>
            <a:endParaRPr lang="ru-RU" sz="2800" dirty="0" smtClean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509203" y="612958"/>
            <a:ext cx="5860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Расскажите о числе девять: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2" name="Группа 291"/>
          <p:cNvGrpSpPr/>
          <p:nvPr/>
        </p:nvGrpSpPr>
        <p:grpSpPr>
          <a:xfrm>
            <a:off x="35496" y="1484784"/>
            <a:ext cx="954825" cy="1146256"/>
            <a:chOff x="611560" y="5229200"/>
            <a:chExt cx="954825" cy="1146256"/>
          </a:xfrm>
        </p:grpSpPr>
        <p:sp>
          <p:nvSpPr>
            <p:cNvPr id="293" name="TextBox 292"/>
            <p:cNvSpPr txBox="1"/>
            <p:nvPr/>
          </p:nvSpPr>
          <p:spPr>
            <a:xfrm>
              <a:off x="611560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94" name="Группа 293"/>
            <p:cNvGrpSpPr/>
            <p:nvPr/>
          </p:nvGrpSpPr>
          <p:grpSpPr>
            <a:xfrm>
              <a:off x="755576" y="5229200"/>
              <a:ext cx="810809" cy="1027276"/>
              <a:chOff x="1174600" y="5282044"/>
              <a:chExt cx="810809" cy="1027276"/>
            </a:xfrm>
          </p:grpSpPr>
          <p:sp>
            <p:nvSpPr>
              <p:cNvPr id="295" name="TextBox 29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96" name="Группа 29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00" name="Прямая соединительная линия 299"/>
                <p:cNvCxnSpPr>
                  <a:stCxn id="29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Прямая соединительная линия 300"/>
                <p:cNvCxnSpPr>
                  <a:stCxn id="29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7" name="Группа 29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298" name="Прямая соединительная линия 29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Прямая соединительная линия 29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2" name="Группа 301"/>
          <p:cNvGrpSpPr/>
          <p:nvPr/>
        </p:nvGrpSpPr>
        <p:grpSpPr>
          <a:xfrm>
            <a:off x="1259632" y="1484784"/>
            <a:ext cx="896139" cy="1146256"/>
            <a:chOff x="2267744" y="5229200"/>
            <a:chExt cx="896139" cy="1146256"/>
          </a:xfrm>
        </p:grpSpPr>
        <p:grpSp>
          <p:nvGrpSpPr>
            <p:cNvPr id="303" name="Группа 302"/>
            <p:cNvGrpSpPr/>
            <p:nvPr/>
          </p:nvGrpSpPr>
          <p:grpSpPr>
            <a:xfrm>
              <a:off x="2353074" y="5229200"/>
              <a:ext cx="810809" cy="1027276"/>
              <a:chOff x="1174600" y="5282044"/>
              <a:chExt cx="810809" cy="1027276"/>
            </a:xfrm>
          </p:grpSpPr>
          <p:sp>
            <p:nvSpPr>
              <p:cNvPr id="305" name="TextBox 30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6" name="Группа 30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10" name="Прямая соединительная линия 309"/>
                <p:cNvCxnSpPr>
                  <a:stCxn id="30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Прямая соединительная линия 310"/>
                <p:cNvCxnSpPr>
                  <a:stCxn id="30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7" name="Группа 30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08" name="Прямая соединительная линия 30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Прямая соединительная линия 30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04" name="TextBox 303"/>
            <p:cNvSpPr txBox="1"/>
            <p:nvPr/>
          </p:nvSpPr>
          <p:spPr>
            <a:xfrm>
              <a:off x="2267744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2" name="Группа 311"/>
          <p:cNvGrpSpPr/>
          <p:nvPr/>
        </p:nvGrpSpPr>
        <p:grpSpPr>
          <a:xfrm>
            <a:off x="2483768" y="1484784"/>
            <a:ext cx="834603" cy="1146256"/>
            <a:chOff x="3926778" y="5229200"/>
            <a:chExt cx="834603" cy="1146256"/>
          </a:xfrm>
        </p:grpSpPr>
        <p:grpSp>
          <p:nvGrpSpPr>
            <p:cNvPr id="313" name="Группа 312"/>
            <p:cNvGrpSpPr/>
            <p:nvPr/>
          </p:nvGrpSpPr>
          <p:grpSpPr>
            <a:xfrm>
              <a:off x="3950572" y="5229200"/>
              <a:ext cx="810809" cy="1027276"/>
              <a:chOff x="1174600" y="5282044"/>
              <a:chExt cx="810809" cy="1027276"/>
            </a:xfrm>
          </p:grpSpPr>
          <p:sp>
            <p:nvSpPr>
              <p:cNvPr id="315" name="TextBox 31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16" name="Группа 31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20" name="Прямая соединительная линия 319"/>
                <p:cNvCxnSpPr>
                  <a:stCxn id="31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Прямая соединительная линия 320"/>
                <p:cNvCxnSpPr>
                  <a:stCxn id="31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7" name="Группа 31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18" name="Прямая соединительная линия 31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Прямая соединительная линия 31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14" name="TextBox 313"/>
            <p:cNvSpPr txBox="1"/>
            <p:nvPr/>
          </p:nvSpPr>
          <p:spPr>
            <a:xfrm>
              <a:off x="3926778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2" name="Группа 321"/>
          <p:cNvGrpSpPr/>
          <p:nvPr/>
        </p:nvGrpSpPr>
        <p:grpSpPr>
          <a:xfrm>
            <a:off x="3635896" y="1484784"/>
            <a:ext cx="875982" cy="1146256"/>
            <a:chOff x="5482897" y="5229200"/>
            <a:chExt cx="875982" cy="1146256"/>
          </a:xfrm>
        </p:grpSpPr>
        <p:grpSp>
          <p:nvGrpSpPr>
            <p:cNvPr id="323" name="Группа 322"/>
            <p:cNvGrpSpPr/>
            <p:nvPr/>
          </p:nvGrpSpPr>
          <p:grpSpPr>
            <a:xfrm>
              <a:off x="5548070" y="5229200"/>
              <a:ext cx="810809" cy="1027276"/>
              <a:chOff x="1174600" y="5282044"/>
              <a:chExt cx="810809" cy="1027276"/>
            </a:xfrm>
          </p:grpSpPr>
          <p:sp>
            <p:nvSpPr>
              <p:cNvPr id="325" name="TextBox 32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26" name="Группа 32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30" name="Прямая соединительная линия 329"/>
                <p:cNvCxnSpPr>
                  <a:stCxn id="32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Прямая соединительная линия 330"/>
                <p:cNvCxnSpPr>
                  <a:stCxn id="32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7" name="Группа 32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28" name="Прямая соединительная линия 32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Прямая соединительная линия 32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4" name="TextBox 323"/>
            <p:cNvSpPr txBox="1"/>
            <p:nvPr/>
          </p:nvSpPr>
          <p:spPr>
            <a:xfrm>
              <a:off x="5482897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2" name="Группа 331"/>
          <p:cNvGrpSpPr/>
          <p:nvPr/>
        </p:nvGrpSpPr>
        <p:grpSpPr>
          <a:xfrm>
            <a:off x="4860032" y="1484784"/>
            <a:ext cx="875510" cy="1146256"/>
            <a:chOff x="7080866" y="5229200"/>
            <a:chExt cx="875510" cy="1146256"/>
          </a:xfrm>
        </p:grpSpPr>
        <p:grpSp>
          <p:nvGrpSpPr>
            <p:cNvPr id="333" name="Группа 332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35" name="TextBox 334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36" name="Группа 335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40" name="Прямая соединительная линия 339"/>
                <p:cNvCxnSpPr>
                  <a:stCxn id="335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Прямая соединительная линия 340"/>
                <p:cNvCxnSpPr>
                  <a:stCxn id="335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7" name="Группа 336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38" name="Прямая соединительная линия 337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Прямая соединительная линия 338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4" name="TextBox 333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2" name="TextBox 341"/>
          <p:cNvSpPr txBox="1"/>
          <p:nvPr/>
        </p:nvSpPr>
        <p:spPr>
          <a:xfrm>
            <a:off x="653953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3" name="TextBox 342"/>
          <p:cNvSpPr txBox="1"/>
          <p:nvPr/>
        </p:nvSpPr>
        <p:spPr>
          <a:xfrm>
            <a:off x="1838546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TextBox 343"/>
          <p:cNvSpPr txBox="1"/>
          <p:nvPr/>
        </p:nvSpPr>
        <p:spPr>
          <a:xfrm>
            <a:off x="2987824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4165159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TextBox 345"/>
          <p:cNvSpPr txBox="1"/>
          <p:nvPr/>
        </p:nvSpPr>
        <p:spPr>
          <a:xfrm>
            <a:off x="5450360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7" name="Группа 346"/>
          <p:cNvGrpSpPr/>
          <p:nvPr/>
        </p:nvGrpSpPr>
        <p:grpSpPr>
          <a:xfrm>
            <a:off x="6012160" y="1484784"/>
            <a:ext cx="875510" cy="1146256"/>
            <a:chOff x="7080866" y="5229200"/>
            <a:chExt cx="875510" cy="1146256"/>
          </a:xfrm>
        </p:grpSpPr>
        <p:grpSp>
          <p:nvGrpSpPr>
            <p:cNvPr id="348" name="Группа 347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350" name="TextBox 349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51" name="Группа 350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355" name="Прямая соединительная линия 354"/>
                <p:cNvCxnSpPr>
                  <a:stCxn id="350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Прямая соединительная линия 355"/>
                <p:cNvCxnSpPr>
                  <a:stCxn id="350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2" name="Группа 351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353" name="Прямая соединительная линия 352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Прямая соединительная линия 353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9" name="TextBox 348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7" name="TextBox 356"/>
          <p:cNvSpPr txBox="1"/>
          <p:nvPr/>
        </p:nvSpPr>
        <p:spPr>
          <a:xfrm>
            <a:off x="6527630" y="2097926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9" name="Группа 148"/>
          <p:cNvGrpSpPr/>
          <p:nvPr/>
        </p:nvGrpSpPr>
        <p:grpSpPr>
          <a:xfrm>
            <a:off x="7020272" y="1490656"/>
            <a:ext cx="875510" cy="1146256"/>
            <a:chOff x="7080866" y="5229200"/>
            <a:chExt cx="875510" cy="1146256"/>
          </a:xfrm>
        </p:grpSpPr>
        <p:grpSp>
          <p:nvGrpSpPr>
            <p:cNvPr id="150" name="Группа 149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152" name="TextBox 151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53" name="Группа 152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57" name="Прямая соединительная линия 156"/>
                <p:cNvCxnSpPr>
                  <a:stCxn id="152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Прямая соединительная линия 157"/>
                <p:cNvCxnSpPr>
                  <a:stCxn id="152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" name="Группа 153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55" name="Прямая соединительная линия 154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Прямая соединительная линия 155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1" name="TextBox 150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7535742" y="2103798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4" name="Таблица 16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1566445"/>
              </p:ext>
            </p:extLst>
          </p:nvPr>
        </p:nvGraphicFramePr>
        <p:xfrm>
          <a:off x="179512" y="4237073"/>
          <a:ext cx="8710124" cy="13521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928"/>
                <a:gridCol w="968928"/>
                <a:gridCol w="968928"/>
                <a:gridCol w="968928"/>
                <a:gridCol w="968928"/>
                <a:gridCol w="968928"/>
                <a:gridCol w="979156"/>
                <a:gridCol w="958700"/>
                <a:gridCol w="958700"/>
              </a:tblGrid>
              <a:tr h="712087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5" name="TextBox 164"/>
          <p:cNvSpPr txBox="1"/>
          <p:nvPr/>
        </p:nvSpPr>
        <p:spPr>
          <a:xfrm>
            <a:off x="539552" y="4593322"/>
            <a:ext cx="61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144603" y="2679303"/>
            <a:ext cx="7230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числа можно записать в «окошках»?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" name="Группа 93"/>
          <p:cNvGrpSpPr/>
          <p:nvPr/>
        </p:nvGrpSpPr>
        <p:grpSpPr>
          <a:xfrm>
            <a:off x="7944962" y="1500550"/>
            <a:ext cx="875510" cy="1146256"/>
            <a:chOff x="7080866" y="5229200"/>
            <a:chExt cx="875510" cy="1146256"/>
          </a:xfrm>
        </p:grpSpPr>
        <p:grpSp>
          <p:nvGrpSpPr>
            <p:cNvPr id="95" name="Группа 94"/>
            <p:cNvGrpSpPr/>
            <p:nvPr/>
          </p:nvGrpSpPr>
          <p:grpSpPr>
            <a:xfrm>
              <a:off x="7145567" y="5229200"/>
              <a:ext cx="810809" cy="1027276"/>
              <a:chOff x="1174600" y="5282044"/>
              <a:chExt cx="810809" cy="1027276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1357885" y="5282044"/>
                <a:ext cx="35719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98" name="Группа 97"/>
              <p:cNvGrpSpPr/>
              <p:nvPr/>
            </p:nvGrpSpPr>
            <p:grpSpPr>
              <a:xfrm>
                <a:off x="1288494" y="5805264"/>
                <a:ext cx="520575" cy="144016"/>
                <a:chOff x="1288494" y="5805264"/>
                <a:chExt cx="520575" cy="144016"/>
              </a:xfrm>
            </p:grpSpPr>
            <p:cxnSp>
              <p:nvCxnSpPr>
                <p:cNvPr id="102" name="Прямая соединительная линия 101"/>
                <p:cNvCxnSpPr>
                  <a:stCxn id="97" idx="2"/>
                </p:cNvCxnSpPr>
                <p:nvPr/>
              </p:nvCxnSpPr>
              <p:spPr>
                <a:xfrm flipH="1">
                  <a:off x="1288494" y="5805264"/>
                  <a:ext cx="247986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Прямая соединительная линия 102"/>
                <p:cNvCxnSpPr>
                  <a:stCxn id="97" idx="2"/>
                </p:cNvCxnSpPr>
                <p:nvPr/>
              </p:nvCxnSpPr>
              <p:spPr>
                <a:xfrm>
                  <a:off x="1536480" y="5805264"/>
                  <a:ext cx="272589" cy="14401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Группа 98"/>
              <p:cNvGrpSpPr/>
              <p:nvPr/>
            </p:nvGrpSpPr>
            <p:grpSpPr>
              <a:xfrm>
                <a:off x="1174600" y="6309320"/>
                <a:ext cx="810809" cy="0"/>
                <a:chOff x="1174600" y="6309320"/>
                <a:chExt cx="810809" cy="0"/>
              </a:xfrm>
            </p:grpSpPr>
            <p:cxnSp>
              <p:nvCxnSpPr>
                <p:cNvPr id="100" name="Прямая соединительная линия 99"/>
                <p:cNvCxnSpPr/>
                <p:nvPr/>
              </p:nvCxnSpPr>
              <p:spPr>
                <a:xfrm>
                  <a:off x="1672774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>
                  <a:off x="1174600" y="6309320"/>
                  <a:ext cx="312635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6" name="TextBox 95"/>
            <p:cNvSpPr txBox="1"/>
            <p:nvPr/>
          </p:nvSpPr>
          <p:spPr>
            <a:xfrm>
              <a:off x="7080866" y="5852236"/>
              <a:ext cx="3571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8460432" y="2113692"/>
            <a:ext cx="35719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929542" y="5925505"/>
            <a:ext cx="1999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341" y="3376688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817" y="3376688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705" y="337573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222" y="3375731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71751" y="335795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89227" y="3357950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81115" y="3356992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59632" y="3356993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504" y="3356992"/>
            <a:ext cx="95726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1" name="Прямоугольник 160"/>
          <p:cNvSpPr/>
          <p:nvPr/>
        </p:nvSpPr>
        <p:spPr>
          <a:xfrm>
            <a:off x="2515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7146817" y="4968991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3" name="Прямоугольник 162"/>
          <p:cNvSpPr/>
          <p:nvPr/>
        </p:nvSpPr>
        <p:spPr>
          <a:xfrm>
            <a:off x="6029171" y="4936427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5108018" y="4953376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4126071" y="493642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3367620" y="5661248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2195736" y="4936429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1259632" y="4916487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5148600" y="5661247"/>
            <a:ext cx="441146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8547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71670" y="2357431"/>
            <a:ext cx="4357718" cy="120032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8596" y="1785926"/>
            <a:ext cx="1818173" cy="240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00298" y="2479669"/>
            <a:ext cx="111112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857620" y="3122611"/>
            <a:ext cx="753568" cy="100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42844" y="142852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«Моя математика» 1 класс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58148" y="357166"/>
            <a:ext cx="12171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 47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1406" y="785794"/>
            <a:ext cx="8786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урока: «Число девять, цифра 9»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5720" y="4143380"/>
            <a:ext cx="85725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Советы учителю.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Презентация к уроку составлена на основе заданий, расположенных в учебнике. Рекомендую открыть учебник на странице с данным уроком, прочитать задания и просмотреть их в данной презентации в режиме демонстрации.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Некоторые задания можно выполнять интерактивно. Например, продолжить ряд, сравнить или вставить пропущенные числа.</a:t>
            </a: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этого презентацию надо перевести в режим редактирования.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398086"/>
            <a:ext cx="5015372" cy="2782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249279" y="1737280"/>
            <a:ext cx="37862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презентации</a:t>
            </a: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Татузова Анна Васильевна</a:t>
            </a:r>
          </a:p>
          <a:p>
            <a:pPr algn="ctr"/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http://avtatuzova.ru</a:t>
            </a:r>
            <a:endParaRPr lang="ru-RU" sz="2400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6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школы № 1702 </a:t>
            </a:r>
          </a:p>
          <a:p>
            <a:pPr algn="ctr"/>
            <a:r>
              <a:rPr lang="ru-RU" sz="26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Москвы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Группа 138"/>
          <p:cNvGrpSpPr/>
          <p:nvPr/>
        </p:nvGrpSpPr>
        <p:grpSpPr>
          <a:xfrm>
            <a:off x="8005014" y="2780928"/>
            <a:ext cx="455418" cy="143670"/>
            <a:chOff x="3737068" y="2714620"/>
            <a:chExt cx="455418" cy="143670"/>
          </a:xfrm>
        </p:grpSpPr>
        <p:cxnSp>
          <p:nvCxnSpPr>
            <p:cNvPr id="129" name="Прямая соединительная линия 128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" name="TextBox 144"/>
          <p:cNvSpPr txBox="1"/>
          <p:nvPr/>
        </p:nvSpPr>
        <p:spPr>
          <a:xfrm>
            <a:off x="214282" y="4286256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Составьте выражение к рисунку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8 +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8336172" y="3241444"/>
            <a:ext cx="412292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6" name="Группа 138"/>
          <p:cNvGrpSpPr/>
          <p:nvPr/>
        </p:nvGrpSpPr>
        <p:grpSpPr>
          <a:xfrm>
            <a:off x="6876256" y="2780928"/>
            <a:ext cx="455418" cy="143670"/>
            <a:chOff x="3737068" y="2714620"/>
            <a:chExt cx="455418" cy="143670"/>
          </a:xfrm>
        </p:grpSpPr>
        <p:cxnSp>
          <p:nvCxnSpPr>
            <p:cNvPr id="116" name="Прямая соединительная линия 115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Прямоугольник 153"/>
          <p:cNvSpPr/>
          <p:nvPr/>
        </p:nvSpPr>
        <p:spPr>
          <a:xfrm>
            <a:off x="7397153" y="3272853"/>
            <a:ext cx="41520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8331164" y="3257220"/>
            <a:ext cx="41520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" name="Группа 138"/>
          <p:cNvGrpSpPr/>
          <p:nvPr/>
        </p:nvGrpSpPr>
        <p:grpSpPr>
          <a:xfrm>
            <a:off x="5940152" y="2786058"/>
            <a:ext cx="455418" cy="143670"/>
            <a:chOff x="3737068" y="2714620"/>
            <a:chExt cx="455418" cy="143670"/>
          </a:xfrm>
        </p:grpSpPr>
        <p:cxnSp>
          <p:nvCxnSpPr>
            <p:cNvPr id="104" name="Прямая соединительная линия 103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Группа 138"/>
          <p:cNvGrpSpPr/>
          <p:nvPr/>
        </p:nvGrpSpPr>
        <p:grpSpPr>
          <a:xfrm>
            <a:off x="4139952" y="2786058"/>
            <a:ext cx="455418" cy="143670"/>
            <a:chOff x="3737068" y="2714620"/>
            <a:chExt cx="455418" cy="143670"/>
          </a:xfrm>
        </p:grpSpPr>
        <p:cxnSp>
          <p:nvCxnSpPr>
            <p:cNvPr id="108" name="Прямая соединительная линия 107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Группа 138"/>
          <p:cNvGrpSpPr/>
          <p:nvPr/>
        </p:nvGrpSpPr>
        <p:grpSpPr>
          <a:xfrm>
            <a:off x="3252486" y="2786058"/>
            <a:ext cx="455418" cy="143670"/>
            <a:chOff x="3737068" y="2714620"/>
            <a:chExt cx="455418" cy="143670"/>
          </a:xfrm>
        </p:grpSpPr>
        <p:cxnSp>
          <p:nvCxnSpPr>
            <p:cNvPr id="112" name="Прямая соединительная линия 111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Группа 136"/>
          <p:cNvGrpSpPr/>
          <p:nvPr/>
        </p:nvGrpSpPr>
        <p:grpSpPr>
          <a:xfrm>
            <a:off x="2555776" y="2786058"/>
            <a:ext cx="455418" cy="143670"/>
            <a:chOff x="3737068" y="2714620"/>
            <a:chExt cx="455418" cy="143670"/>
          </a:xfrm>
        </p:grpSpPr>
        <p:cxnSp>
          <p:nvCxnSpPr>
            <p:cNvPr id="119" name="Прямая соединительная линия 118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Группа 138"/>
          <p:cNvGrpSpPr/>
          <p:nvPr/>
        </p:nvGrpSpPr>
        <p:grpSpPr>
          <a:xfrm>
            <a:off x="5052686" y="2785264"/>
            <a:ext cx="455418" cy="143670"/>
            <a:chOff x="3737068" y="2714620"/>
            <a:chExt cx="455418" cy="143670"/>
          </a:xfrm>
        </p:grpSpPr>
        <p:cxnSp>
          <p:nvCxnSpPr>
            <p:cNvPr id="123" name="Прямая соединительная линия 122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214314" y="3857628"/>
            <a:ext cx="8786842" cy="7143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71406" y="620422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Пете ответить на вопросы. 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49544" y="1014413"/>
            <a:ext cx="26309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стало?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070421"/>
            <a:ext cx="3703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вагонов было? 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655018" y="5721651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227826" y="5721651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941422" y="5721651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655018" y="5712940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88872" y="5712940"/>
            <a:ext cx="41520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27826" y="5712940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1941422" y="5712940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956700" y="5724545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714876" y="1082087"/>
            <a:ext cx="0" cy="9067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5812977" y="4274435"/>
            <a:ext cx="41520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88872" y="5721651"/>
            <a:ext cx="41520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0" name="Группа 105"/>
          <p:cNvGrpSpPr/>
          <p:nvPr/>
        </p:nvGrpSpPr>
        <p:grpSpPr>
          <a:xfrm>
            <a:off x="214282" y="2214554"/>
            <a:ext cx="2003114" cy="1071570"/>
            <a:chOff x="428596" y="2428868"/>
            <a:chExt cx="2136654" cy="1214446"/>
          </a:xfrm>
        </p:grpSpPr>
        <p:cxnSp>
          <p:nvCxnSpPr>
            <p:cNvPr id="72" name="Прямая соединительная линия 71"/>
            <p:cNvCxnSpPr/>
            <p:nvPr/>
          </p:nvCxnSpPr>
          <p:spPr>
            <a:xfrm>
              <a:off x="1850870" y="3143248"/>
              <a:ext cx="71438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Группа 95"/>
            <p:cNvGrpSpPr/>
            <p:nvPr/>
          </p:nvGrpSpPr>
          <p:grpSpPr>
            <a:xfrm>
              <a:off x="428596" y="2428868"/>
              <a:ext cx="1571636" cy="1214446"/>
              <a:chOff x="1928794" y="2143116"/>
              <a:chExt cx="1571636" cy="1214446"/>
            </a:xfrm>
          </p:grpSpPr>
          <p:sp>
            <p:nvSpPr>
              <p:cNvPr id="80" name="Овал 79"/>
              <p:cNvSpPr/>
              <p:nvPr/>
            </p:nvSpPr>
            <p:spPr>
              <a:xfrm>
                <a:off x="2071670" y="3000372"/>
                <a:ext cx="428628" cy="357190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1" name="Овал 80"/>
              <p:cNvSpPr/>
              <p:nvPr/>
            </p:nvSpPr>
            <p:spPr>
              <a:xfrm>
                <a:off x="2786050" y="3000372"/>
                <a:ext cx="428628" cy="357190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Прямоугольник 78"/>
              <p:cNvSpPr/>
              <p:nvPr/>
            </p:nvSpPr>
            <p:spPr>
              <a:xfrm>
                <a:off x="1928794" y="2143116"/>
                <a:ext cx="1571636" cy="85725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73" name="Прямая соединительная линия 72"/>
            <p:cNvCxnSpPr/>
            <p:nvPr/>
          </p:nvCxnSpPr>
          <p:spPr>
            <a:xfrm rot="5400000">
              <a:off x="1993745" y="3143249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rot="5400000">
              <a:off x="2428860" y="314324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Группа 95"/>
          <p:cNvGrpSpPr/>
          <p:nvPr/>
        </p:nvGrpSpPr>
        <p:grpSpPr>
          <a:xfrm>
            <a:off x="1835696" y="2643182"/>
            <a:ext cx="736704" cy="642942"/>
            <a:chOff x="1928794" y="2143116"/>
            <a:chExt cx="1571636" cy="1214446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6" name="Группа 95"/>
          <p:cNvGrpSpPr/>
          <p:nvPr/>
        </p:nvGrpSpPr>
        <p:grpSpPr>
          <a:xfrm>
            <a:off x="2755176" y="2643182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87" name="Прямоугольник 86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0" name="Группа 95"/>
          <p:cNvGrpSpPr/>
          <p:nvPr/>
        </p:nvGrpSpPr>
        <p:grpSpPr>
          <a:xfrm>
            <a:off x="3635896" y="2643182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91" name="Прямоугольник 90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4" name="Группа 95"/>
          <p:cNvGrpSpPr/>
          <p:nvPr/>
        </p:nvGrpSpPr>
        <p:grpSpPr>
          <a:xfrm>
            <a:off x="5453029" y="2643182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95" name="Прямоугольник 94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8" name="Группа 95"/>
          <p:cNvGrpSpPr/>
          <p:nvPr/>
        </p:nvGrpSpPr>
        <p:grpSpPr>
          <a:xfrm>
            <a:off x="4555376" y="2643182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99" name="Прямоугольник 98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644724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2" name="Прямоугольник 151"/>
          <p:cNvSpPr/>
          <p:nvPr/>
        </p:nvSpPr>
        <p:spPr>
          <a:xfrm>
            <a:off x="3956037" y="5733410"/>
            <a:ext cx="41520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3295612" y="5733256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4716016" y="5733256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188" y="2654636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5" name="Прямоугольник 124"/>
          <p:cNvSpPr/>
          <p:nvPr/>
        </p:nvSpPr>
        <p:spPr>
          <a:xfrm>
            <a:off x="6031916" y="5733256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5383844" y="5733256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84" y="2636912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438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33333E-6 L -0.25451 0.3634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26" y="1817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0023 L 0.58021 -0.2087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63" y="-10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347 L 0.06268 -0.2138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-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124" grpId="0" animBg="1"/>
      <p:bldP spid="154" grpId="0" animBg="1"/>
      <p:bldP spid="151" grpId="0" animBg="1"/>
      <p:bldP spid="151" grpId="1" animBg="1"/>
      <p:bldP spid="9" grpId="0"/>
      <p:bldP spid="10" grpId="0"/>
      <p:bldP spid="77" grpId="0" animBg="1"/>
      <p:bldP spid="61" grpId="0" animBg="1"/>
      <p:bldP spid="125" grpId="0" animBg="1"/>
      <p:bldP spid="12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Группа 138"/>
          <p:cNvGrpSpPr/>
          <p:nvPr/>
        </p:nvGrpSpPr>
        <p:grpSpPr>
          <a:xfrm>
            <a:off x="7812360" y="2636912"/>
            <a:ext cx="455418" cy="143670"/>
            <a:chOff x="3737068" y="2714620"/>
            <a:chExt cx="455418" cy="143670"/>
          </a:xfrm>
        </p:grpSpPr>
        <p:cxnSp>
          <p:nvCxnSpPr>
            <p:cNvPr id="83" name="Прямая соединительная линия 82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-36512" y="3929066"/>
            <a:ext cx="8786842" cy="7143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79777" y="642918"/>
            <a:ext cx="9064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2.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Сколько  точек надо нарисовать Пете на последней карточке?</a:t>
            </a:r>
          </a:p>
        </p:txBody>
      </p:sp>
      <p:pic>
        <p:nvPicPr>
          <p:cNvPr id="15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76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410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04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900" y="5589240"/>
            <a:ext cx="676275" cy="6699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  <p:pic>
        <p:nvPicPr>
          <p:cNvPr id="159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88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570" y="3229645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502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490" y="5611093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32553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541" y="3227791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27791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27791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8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32553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9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068" y="5622205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45" y="5622205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1" name="TextBox 170"/>
          <p:cNvSpPr txBox="1"/>
          <p:nvPr/>
        </p:nvSpPr>
        <p:spPr>
          <a:xfrm>
            <a:off x="184970" y="1166138"/>
            <a:ext cx="8025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?</a:t>
            </a:r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Сколько  всего вагонов? Какой по счёту последний?</a:t>
            </a:r>
          </a:p>
        </p:txBody>
      </p:sp>
      <p:sp>
        <p:nvSpPr>
          <p:cNvPr id="172" name="Rectangle 1"/>
          <p:cNvSpPr>
            <a:spLocks noChangeArrowheads="1"/>
          </p:cNvSpPr>
          <p:nvPr/>
        </p:nvSpPr>
        <p:spPr bwMode="auto">
          <a:xfrm>
            <a:off x="417893" y="4527410"/>
            <a:ext cx="857252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выполнять интерактивно.  Во</a:t>
            </a: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время демонстрации навести курсор на  «лишнюю» фигуру до появления ладошки. </a:t>
            </a: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893" y="3227791"/>
            <a:ext cx="676275" cy="6699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  <p:grpSp>
        <p:nvGrpSpPr>
          <p:cNvPr id="112" name="Группа 138"/>
          <p:cNvGrpSpPr/>
          <p:nvPr/>
        </p:nvGrpSpPr>
        <p:grpSpPr>
          <a:xfrm>
            <a:off x="6876256" y="2627222"/>
            <a:ext cx="455418" cy="143670"/>
            <a:chOff x="3737068" y="2714620"/>
            <a:chExt cx="455418" cy="143670"/>
          </a:xfrm>
        </p:grpSpPr>
        <p:cxnSp>
          <p:nvCxnSpPr>
            <p:cNvPr id="113" name="Прямая соединительная линия 112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Группа 138"/>
          <p:cNvGrpSpPr/>
          <p:nvPr/>
        </p:nvGrpSpPr>
        <p:grpSpPr>
          <a:xfrm>
            <a:off x="5940152" y="2632352"/>
            <a:ext cx="455418" cy="143670"/>
            <a:chOff x="3737068" y="2714620"/>
            <a:chExt cx="455418" cy="143670"/>
          </a:xfrm>
        </p:grpSpPr>
        <p:cxnSp>
          <p:nvCxnSpPr>
            <p:cNvPr id="118" name="Прямая соединительная линия 117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Группа 138"/>
          <p:cNvGrpSpPr/>
          <p:nvPr/>
        </p:nvGrpSpPr>
        <p:grpSpPr>
          <a:xfrm>
            <a:off x="4139952" y="2632352"/>
            <a:ext cx="455418" cy="143670"/>
            <a:chOff x="3737068" y="2714620"/>
            <a:chExt cx="455418" cy="143670"/>
          </a:xfrm>
        </p:grpSpPr>
        <p:cxnSp>
          <p:nvCxnSpPr>
            <p:cNvPr id="122" name="Прямая соединительная линия 121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я соединительная линия 122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Прямая соединительная линия 123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Группа 138"/>
          <p:cNvGrpSpPr/>
          <p:nvPr/>
        </p:nvGrpSpPr>
        <p:grpSpPr>
          <a:xfrm>
            <a:off x="3252486" y="2632352"/>
            <a:ext cx="455418" cy="143670"/>
            <a:chOff x="3737068" y="2714620"/>
            <a:chExt cx="455418" cy="143670"/>
          </a:xfrm>
        </p:grpSpPr>
        <p:cxnSp>
          <p:nvCxnSpPr>
            <p:cNvPr id="126" name="Прямая соединительная линия 125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Прямая соединительная линия 126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Группа 136"/>
          <p:cNvGrpSpPr/>
          <p:nvPr/>
        </p:nvGrpSpPr>
        <p:grpSpPr>
          <a:xfrm>
            <a:off x="2555776" y="2632352"/>
            <a:ext cx="455418" cy="143670"/>
            <a:chOff x="3737068" y="2714620"/>
            <a:chExt cx="455418" cy="143670"/>
          </a:xfrm>
        </p:grpSpPr>
        <p:cxnSp>
          <p:nvCxnSpPr>
            <p:cNvPr id="130" name="Прямая соединительная линия 129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Группа 138"/>
          <p:cNvGrpSpPr/>
          <p:nvPr/>
        </p:nvGrpSpPr>
        <p:grpSpPr>
          <a:xfrm>
            <a:off x="5052686" y="2631558"/>
            <a:ext cx="455418" cy="143670"/>
            <a:chOff x="3737068" y="2714620"/>
            <a:chExt cx="455418" cy="143670"/>
          </a:xfrm>
        </p:grpSpPr>
        <p:cxnSp>
          <p:nvCxnSpPr>
            <p:cNvPr id="135" name="Прямая соединительная линия 134"/>
            <p:cNvCxnSpPr/>
            <p:nvPr/>
          </p:nvCxnSpPr>
          <p:spPr>
            <a:xfrm>
              <a:off x="3737068" y="2784470"/>
              <a:ext cx="45541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Прямая соединительная линия 135"/>
            <p:cNvCxnSpPr/>
            <p:nvPr/>
          </p:nvCxnSpPr>
          <p:spPr>
            <a:xfrm rot="5400000">
              <a:off x="3785785" y="2785661"/>
              <a:ext cx="14367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>
            <a:xfrm rot="5400000">
              <a:off x="4000099" y="2785661"/>
              <a:ext cx="142876" cy="794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Группа 105"/>
          <p:cNvGrpSpPr/>
          <p:nvPr/>
        </p:nvGrpSpPr>
        <p:grpSpPr>
          <a:xfrm>
            <a:off x="214282" y="2060848"/>
            <a:ext cx="2003114" cy="1071570"/>
            <a:chOff x="428596" y="2428868"/>
            <a:chExt cx="2136654" cy="1214446"/>
          </a:xfrm>
        </p:grpSpPr>
        <p:cxnSp>
          <p:nvCxnSpPr>
            <p:cNvPr id="139" name="Прямая соединительная линия 138"/>
            <p:cNvCxnSpPr/>
            <p:nvPr/>
          </p:nvCxnSpPr>
          <p:spPr>
            <a:xfrm>
              <a:off x="1850870" y="3143248"/>
              <a:ext cx="71438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0" name="Группа 95"/>
            <p:cNvGrpSpPr/>
            <p:nvPr/>
          </p:nvGrpSpPr>
          <p:grpSpPr>
            <a:xfrm>
              <a:off x="428596" y="2428868"/>
              <a:ext cx="1571636" cy="1214446"/>
              <a:chOff x="1928794" y="2143116"/>
              <a:chExt cx="1571636" cy="1214446"/>
            </a:xfrm>
          </p:grpSpPr>
          <p:sp>
            <p:nvSpPr>
              <p:cNvPr id="143" name="Овал 142"/>
              <p:cNvSpPr/>
              <p:nvPr/>
            </p:nvSpPr>
            <p:spPr>
              <a:xfrm>
                <a:off x="2071670" y="3000372"/>
                <a:ext cx="428628" cy="357190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4" name="Овал 143"/>
              <p:cNvSpPr/>
              <p:nvPr/>
            </p:nvSpPr>
            <p:spPr>
              <a:xfrm>
                <a:off x="2786050" y="3000372"/>
                <a:ext cx="428628" cy="357190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5" name="Прямоугольник 144"/>
              <p:cNvSpPr/>
              <p:nvPr/>
            </p:nvSpPr>
            <p:spPr>
              <a:xfrm>
                <a:off x="1928794" y="2143116"/>
                <a:ext cx="1571636" cy="85725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41" name="Прямая соединительная линия 140"/>
            <p:cNvCxnSpPr/>
            <p:nvPr/>
          </p:nvCxnSpPr>
          <p:spPr>
            <a:xfrm rot="5400000">
              <a:off x="1993745" y="3143249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единительная линия 141"/>
            <p:cNvCxnSpPr/>
            <p:nvPr/>
          </p:nvCxnSpPr>
          <p:spPr>
            <a:xfrm rot="5400000">
              <a:off x="2428860" y="314324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Группа 95"/>
          <p:cNvGrpSpPr/>
          <p:nvPr/>
        </p:nvGrpSpPr>
        <p:grpSpPr>
          <a:xfrm>
            <a:off x="1835696" y="2489476"/>
            <a:ext cx="736704" cy="642942"/>
            <a:chOff x="1928794" y="2143116"/>
            <a:chExt cx="1571636" cy="1214446"/>
          </a:xfrm>
        </p:grpSpPr>
        <p:sp>
          <p:nvSpPr>
            <p:cNvPr id="147" name="Прямоугольник 146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0" name="Группа 95"/>
          <p:cNvGrpSpPr/>
          <p:nvPr/>
        </p:nvGrpSpPr>
        <p:grpSpPr>
          <a:xfrm>
            <a:off x="2755176" y="2489476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173" name="Прямоугольник 172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Овал 174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Овал 175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7" name="Группа 95"/>
          <p:cNvGrpSpPr/>
          <p:nvPr/>
        </p:nvGrpSpPr>
        <p:grpSpPr>
          <a:xfrm>
            <a:off x="3635896" y="2489476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178" name="Прямоугольник 177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Овал 178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Овал 179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1" name="Группа 95"/>
          <p:cNvGrpSpPr/>
          <p:nvPr/>
        </p:nvGrpSpPr>
        <p:grpSpPr>
          <a:xfrm>
            <a:off x="5453029" y="2489476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182" name="Прямоугольник 181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Овал 182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Овал 183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5" name="Группа 95"/>
          <p:cNvGrpSpPr/>
          <p:nvPr/>
        </p:nvGrpSpPr>
        <p:grpSpPr>
          <a:xfrm>
            <a:off x="4555376" y="2489476"/>
            <a:ext cx="736704" cy="642942"/>
            <a:chOff x="1928794" y="2143116"/>
            <a:chExt cx="1571636" cy="1214446"/>
          </a:xfrm>
          <a:solidFill>
            <a:srgbClr val="FFFF00"/>
          </a:solidFill>
        </p:grpSpPr>
        <p:sp>
          <p:nvSpPr>
            <p:cNvPr id="186" name="Прямоугольник 185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Овал 186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Овал 187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89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91018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0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500930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85" y="3227724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188" y="2492896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355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" name="Прямоугольник 86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88" name="TextBox 8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873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8906 -0.3428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44" y="-1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Овал 225"/>
          <p:cNvSpPr/>
          <p:nvPr/>
        </p:nvSpPr>
        <p:spPr>
          <a:xfrm>
            <a:off x="4745512" y="1055204"/>
            <a:ext cx="1931349" cy="1365684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9" name="Овал 198"/>
          <p:cNvSpPr/>
          <p:nvPr/>
        </p:nvSpPr>
        <p:spPr>
          <a:xfrm>
            <a:off x="2297240" y="1055204"/>
            <a:ext cx="1931349" cy="1365684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1" name="Овал 200"/>
          <p:cNvSpPr/>
          <p:nvPr/>
        </p:nvSpPr>
        <p:spPr>
          <a:xfrm>
            <a:off x="7027864" y="923469"/>
            <a:ext cx="1931349" cy="1365684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09008" y="980729"/>
            <a:ext cx="1931349" cy="1365684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48"/>
          <p:cNvGrpSpPr/>
          <p:nvPr/>
        </p:nvGrpSpPr>
        <p:grpSpPr>
          <a:xfrm>
            <a:off x="655821" y="1207012"/>
            <a:ext cx="1353387" cy="1021339"/>
            <a:chOff x="220321" y="3500438"/>
            <a:chExt cx="2017775" cy="2057672"/>
          </a:xfrm>
        </p:grpSpPr>
        <p:sp>
          <p:nvSpPr>
            <p:cNvPr id="48" name="Полилиния 47"/>
            <p:cNvSpPr/>
            <p:nvPr/>
          </p:nvSpPr>
          <p:spPr>
            <a:xfrm>
              <a:off x="1376339" y="4220062"/>
              <a:ext cx="186990" cy="1338048"/>
            </a:xfrm>
            <a:custGeom>
              <a:avLst/>
              <a:gdLst>
                <a:gd name="connsiteX0" fmla="*/ 69003 w 186990"/>
                <a:gd name="connsiteY0" fmla="*/ 10694 h 1338049"/>
                <a:gd name="connsiteX1" fmla="*/ 83751 w 186990"/>
                <a:gd name="connsiteY1" fmla="*/ 54939 h 1338049"/>
                <a:gd name="connsiteX2" fmla="*/ 39506 w 186990"/>
                <a:gd name="connsiteY2" fmla="*/ 807107 h 1338049"/>
                <a:gd name="connsiteX3" fmla="*/ 24758 w 186990"/>
                <a:gd name="connsiteY3" fmla="*/ 1102075 h 1338049"/>
                <a:gd name="connsiteX4" fmla="*/ 24758 w 186990"/>
                <a:gd name="connsiteY4" fmla="*/ 1338049 h 1338049"/>
                <a:gd name="connsiteX5" fmla="*/ 98500 w 186990"/>
                <a:gd name="connsiteY5" fmla="*/ 1308552 h 1338049"/>
                <a:gd name="connsiteX6" fmla="*/ 127996 w 186990"/>
                <a:gd name="connsiteY6" fmla="*/ 1264307 h 1338049"/>
                <a:gd name="connsiteX7" fmla="*/ 157493 w 186990"/>
                <a:gd name="connsiteY7" fmla="*/ 1072578 h 1338049"/>
                <a:gd name="connsiteX8" fmla="*/ 127996 w 186990"/>
                <a:gd name="connsiteY8" fmla="*/ 851352 h 1338049"/>
                <a:gd name="connsiteX9" fmla="*/ 113248 w 186990"/>
                <a:gd name="connsiteY9" fmla="*/ 807107 h 1338049"/>
                <a:gd name="connsiteX10" fmla="*/ 142745 w 186990"/>
                <a:gd name="connsiteY10" fmla="*/ 762862 h 1338049"/>
                <a:gd name="connsiteX11" fmla="*/ 157493 w 186990"/>
                <a:gd name="connsiteY11" fmla="*/ 718617 h 1338049"/>
                <a:gd name="connsiteX12" fmla="*/ 186990 w 186990"/>
                <a:gd name="connsiteY12" fmla="*/ 512139 h 1338049"/>
                <a:gd name="connsiteX13" fmla="*/ 157493 w 186990"/>
                <a:gd name="connsiteY13" fmla="*/ 187675 h 1338049"/>
                <a:gd name="connsiteX14" fmla="*/ 142745 w 186990"/>
                <a:gd name="connsiteY14" fmla="*/ 69688 h 133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990" h="1338049">
                  <a:moveTo>
                    <a:pt x="69003" y="10694"/>
                  </a:moveTo>
                  <a:cubicBezTo>
                    <a:pt x="73919" y="25442"/>
                    <a:pt x="84068" y="39396"/>
                    <a:pt x="83751" y="54939"/>
                  </a:cubicBezTo>
                  <a:cubicBezTo>
                    <a:pt x="71239" y="668049"/>
                    <a:pt x="96647" y="521412"/>
                    <a:pt x="39506" y="807107"/>
                  </a:cubicBezTo>
                  <a:cubicBezTo>
                    <a:pt x="34590" y="905430"/>
                    <a:pt x="31531" y="1003863"/>
                    <a:pt x="24758" y="1102075"/>
                  </a:cubicBezTo>
                  <a:cubicBezTo>
                    <a:pt x="10925" y="1302646"/>
                    <a:pt x="0" y="1164748"/>
                    <a:pt x="24758" y="1338049"/>
                  </a:cubicBezTo>
                  <a:cubicBezTo>
                    <a:pt x="49339" y="1328217"/>
                    <a:pt x="76957" y="1323940"/>
                    <a:pt x="98500" y="1308552"/>
                  </a:cubicBezTo>
                  <a:cubicBezTo>
                    <a:pt x="112924" y="1298249"/>
                    <a:pt x="122391" y="1281123"/>
                    <a:pt x="127996" y="1264307"/>
                  </a:cubicBezTo>
                  <a:cubicBezTo>
                    <a:pt x="133114" y="1248952"/>
                    <a:pt x="156355" y="1080541"/>
                    <a:pt x="157493" y="1072578"/>
                  </a:cubicBezTo>
                  <a:cubicBezTo>
                    <a:pt x="147661" y="998836"/>
                    <a:pt x="140226" y="924734"/>
                    <a:pt x="127996" y="851352"/>
                  </a:cubicBezTo>
                  <a:cubicBezTo>
                    <a:pt x="125440" y="836017"/>
                    <a:pt x="110692" y="822442"/>
                    <a:pt x="113248" y="807107"/>
                  </a:cubicBezTo>
                  <a:cubicBezTo>
                    <a:pt x="116162" y="789623"/>
                    <a:pt x="132913" y="777610"/>
                    <a:pt x="142745" y="762862"/>
                  </a:cubicBezTo>
                  <a:cubicBezTo>
                    <a:pt x="147661" y="748114"/>
                    <a:pt x="154791" y="733927"/>
                    <a:pt x="157493" y="718617"/>
                  </a:cubicBezTo>
                  <a:cubicBezTo>
                    <a:pt x="169575" y="650150"/>
                    <a:pt x="186990" y="512139"/>
                    <a:pt x="186990" y="512139"/>
                  </a:cubicBezTo>
                  <a:cubicBezTo>
                    <a:pt x="177158" y="403984"/>
                    <a:pt x="170432" y="295502"/>
                    <a:pt x="157493" y="187675"/>
                  </a:cubicBezTo>
                  <a:cubicBezTo>
                    <a:pt x="134972" y="0"/>
                    <a:pt x="142745" y="348889"/>
                    <a:pt x="142745" y="69688"/>
                  </a:cubicBezTo>
                </a:path>
              </a:pathLst>
            </a:cu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46"/>
            <p:cNvGrpSpPr/>
            <p:nvPr/>
          </p:nvGrpSpPr>
          <p:grpSpPr>
            <a:xfrm>
              <a:off x="220321" y="3500438"/>
              <a:ext cx="2017775" cy="1595224"/>
              <a:chOff x="220321" y="3500438"/>
              <a:chExt cx="2017775" cy="1595224"/>
            </a:xfrm>
          </p:grpSpPr>
          <p:grpSp>
            <p:nvGrpSpPr>
              <p:cNvPr id="4" name="Группа 14"/>
              <p:cNvGrpSpPr/>
              <p:nvPr/>
            </p:nvGrpSpPr>
            <p:grpSpPr>
              <a:xfrm>
                <a:off x="1578077" y="3696929"/>
                <a:ext cx="516194" cy="639097"/>
                <a:chOff x="1578077" y="3696929"/>
                <a:chExt cx="516194" cy="639097"/>
              </a:xfrm>
            </p:grpSpPr>
            <p:sp>
              <p:nvSpPr>
                <p:cNvPr id="12" name="Полилиния 11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Полилиния 13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5" name="Группа 15"/>
              <p:cNvGrpSpPr/>
              <p:nvPr/>
            </p:nvGrpSpPr>
            <p:grpSpPr>
              <a:xfrm rot="16843028">
                <a:off x="1070927" y="3552969"/>
                <a:ext cx="516194" cy="639097"/>
                <a:chOff x="1578077" y="3696929"/>
                <a:chExt cx="516194" cy="639097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6" name="Группа 18"/>
              <p:cNvGrpSpPr/>
              <p:nvPr/>
            </p:nvGrpSpPr>
            <p:grpSpPr>
              <a:xfrm rot="2695105">
                <a:off x="1721902" y="3946598"/>
                <a:ext cx="516194" cy="639097"/>
                <a:chOff x="1578077" y="3696929"/>
                <a:chExt cx="516194" cy="639097"/>
              </a:xfrm>
            </p:grpSpPr>
            <p:sp>
              <p:nvSpPr>
                <p:cNvPr id="20" name="Полилиния 19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1" name="Полилиния 20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7" name="Группа 24"/>
              <p:cNvGrpSpPr/>
              <p:nvPr/>
            </p:nvGrpSpPr>
            <p:grpSpPr>
              <a:xfrm rot="5589068">
                <a:off x="1579713" y="4176141"/>
                <a:ext cx="516194" cy="639097"/>
                <a:chOff x="1578077" y="3696929"/>
                <a:chExt cx="516194" cy="639097"/>
              </a:xfrm>
            </p:grpSpPr>
            <p:sp>
              <p:nvSpPr>
                <p:cNvPr id="26" name="Полилиния 25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Полилиния 26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8" name="Группа 27"/>
              <p:cNvGrpSpPr/>
              <p:nvPr/>
            </p:nvGrpSpPr>
            <p:grpSpPr>
              <a:xfrm rot="7751819">
                <a:off x="1367075" y="4297240"/>
                <a:ext cx="516194" cy="639097"/>
                <a:chOff x="1578077" y="3696929"/>
                <a:chExt cx="516194" cy="639097"/>
              </a:xfrm>
            </p:grpSpPr>
            <p:sp>
              <p:nvSpPr>
                <p:cNvPr id="29" name="Полилиния 28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Полилиния 29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9" name="Группа 33"/>
              <p:cNvGrpSpPr/>
              <p:nvPr/>
            </p:nvGrpSpPr>
            <p:grpSpPr>
              <a:xfrm rot="14703806">
                <a:off x="926265" y="3763965"/>
                <a:ext cx="516194" cy="639097"/>
                <a:chOff x="1578077" y="3696929"/>
                <a:chExt cx="516194" cy="639097"/>
              </a:xfrm>
            </p:grpSpPr>
            <p:sp>
              <p:nvSpPr>
                <p:cNvPr id="35" name="Полилиния 34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6" name="Полилиния 35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38" name="Полилиния 37"/>
              <p:cNvSpPr/>
              <p:nvPr/>
            </p:nvSpPr>
            <p:spPr>
              <a:xfrm rot="12352277">
                <a:off x="220321" y="4456565"/>
                <a:ext cx="516194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1" name="Группа 39"/>
              <p:cNvGrpSpPr/>
              <p:nvPr/>
            </p:nvGrpSpPr>
            <p:grpSpPr>
              <a:xfrm rot="10547721">
                <a:off x="1094274" y="4232882"/>
                <a:ext cx="516194" cy="639097"/>
                <a:chOff x="1578077" y="3696929"/>
                <a:chExt cx="516194" cy="639097"/>
              </a:xfrm>
            </p:grpSpPr>
            <p:sp>
              <p:nvSpPr>
                <p:cNvPr id="41" name="Полилиния 40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2" name="Полилиния 41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3" name="Группа 42"/>
              <p:cNvGrpSpPr/>
              <p:nvPr/>
            </p:nvGrpSpPr>
            <p:grpSpPr>
              <a:xfrm rot="19290235">
                <a:off x="1357290" y="3500438"/>
                <a:ext cx="516194" cy="639097"/>
                <a:chOff x="1578077" y="3696929"/>
                <a:chExt cx="516194" cy="639097"/>
              </a:xfrm>
            </p:grpSpPr>
            <p:sp>
              <p:nvSpPr>
                <p:cNvPr id="44" name="Полилиния 43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5" name="Полилиния 44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46" name="Блок-схема: узел 45"/>
              <p:cNvSpPr/>
              <p:nvPr/>
            </p:nvSpPr>
            <p:spPr>
              <a:xfrm>
                <a:off x="1500166" y="4071942"/>
                <a:ext cx="214314" cy="214314"/>
              </a:xfrm>
              <a:prstGeom prst="flowChartConnector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49"/>
          <p:cNvGrpSpPr/>
          <p:nvPr/>
        </p:nvGrpSpPr>
        <p:grpSpPr>
          <a:xfrm>
            <a:off x="2457104" y="1207012"/>
            <a:ext cx="1640336" cy="1021339"/>
            <a:chOff x="-207495" y="3500438"/>
            <a:chExt cx="2445591" cy="2057672"/>
          </a:xfrm>
        </p:grpSpPr>
        <p:sp>
          <p:nvSpPr>
            <p:cNvPr id="51" name="Полилиния 50"/>
            <p:cNvSpPr/>
            <p:nvPr/>
          </p:nvSpPr>
          <p:spPr>
            <a:xfrm>
              <a:off x="1376339" y="4220062"/>
              <a:ext cx="186990" cy="1338048"/>
            </a:xfrm>
            <a:custGeom>
              <a:avLst/>
              <a:gdLst>
                <a:gd name="connsiteX0" fmla="*/ 69003 w 186990"/>
                <a:gd name="connsiteY0" fmla="*/ 10694 h 1338049"/>
                <a:gd name="connsiteX1" fmla="*/ 83751 w 186990"/>
                <a:gd name="connsiteY1" fmla="*/ 54939 h 1338049"/>
                <a:gd name="connsiteX2" fmla="*/ 39506 w 186990"/>
                <a:gd name="connsiteY2" fmla="*/ 807107 h 1338049"/>
                <a:gd name="connsiteX3" fmla="*/ 24758 w 186990"/>
                <a:gd name="connsiteY3" fmla="*/ 1102075 h 1338049"/>
                <a:gd name="connsiteX4" fmla="*/ 24758 w 186990"/>
                <a:gd name="connsiteY4" fmla="*/ 1338049 h 1338049"/>
                <a:gd name="connsiteX5" fmla="*/ 98500 w 186990"/>
                <a:gd name="connsiteY5" fmla="*/ 1308552 h 1338049"/>
                <a:gd name="connsiteX6" fmla="*/ 127996 w 186990"/>
                <a:gd name="connsiteY6" fmla="*/ 1264307 h 1338049"/>
                <a:gd name="connsiteX7" fmla="*/ 157493 w 186990"/>
                <a:gd name="connsiteY7" fmla="*/ 1072578 h 1338049"/>
                <a:gd name="connsiteX8" fmla="*/ 127996 w 186990"/>
                <a:gd name="connsiteY8" fmla="*/ 851352 h 1338049"/>
                <a:gd name="connsiteX9" fmla="*/ 113248 w 186990"/>
                <a:gd name="connsiteY9" fmla="*/ 807107 h 1338049"/>
                <a:gd name="connsiteX10" fmla="*/ 142745 w 186990"/>
                <a:gd name="connsiteY10" fmla="*/ 762862 h 1338049"/>
                <a:gd name="connsiteX11" fmla="*/ 157493 w 186990"/>
                <a:gd name="connsiteY11" fmla="*/ 718617 h 1338049"/>
                <a:gd name="connsiteX12" fmla="*/ 186990 w 186990"/>
                <a:gd name="connsiteY12" fmla="*/ 512139 h 1338049"/>
                <a:gd name="connsiteX13" fmla="*/ 157493 w 186990"/>
                <a:gd name="connsiteY13" fmla="*/ 187675 h 1338049"/>
                <a:gd name="connsiteX14" fmla="*/ 142745 w 186990"/>
                <a:gd name="connsiteY14" fmla="*/ 69688 h 133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990" h="1338049">
                  <a:moveTo>
                    <a:pt x="69003" y="10694"/>
                  </a:moveTo>
                  <a:cubicBezTo>
                    <a:pt x="73919" y="25442"/>
                    <a:pt x="84068" y="39396"/>
                    <a:pt x="83751" y="54939"/>
                  </a:cubicBezTo>
                  <a:cubicBezTo>
                    <a:pt x="71239" y="668049"/>
                    <a:pt x="96647" y="521412"/>
                    <a:pt x="39506" y="807107"/>
                  </a:cubicBezTo>
                  <a:cubicBezTo>
                    <a:pt x="34590" y="905430"/>
                    <a:pt x="31531" y="1003863"/>
                    <a:pt x="24758" y="1102075"/>
                  </a:cubicBezTo>
                  <a:cubicBezTo>
                    <a:pt x="10925" y="1302646"/>
                    <a:pt x="0" y="1164748"/>
                    <a:pt x="24758" y="1338049"/>
                  </a:cubicBezTo>
                  <a:cubicBezTo>
                    <a:pt x="49339" y="1328217"/>
                    <a:pt x="76957" y="1323940"/>
                    <a:pt x="98500" y="1308552"/>
                  </a:cubicBezTo>
                  <a:cubicBezTo>
                    <a:pt x="112924" y="1298249"/>
                    <a:pt x="122391" y="1281123"/>
                    <a:pt x="127996" y="1264307"/>
                  </a:cubicBezTo>
                  <a:cubicBezTo>
                    <a:pt x="133114" y="1248952"/>
                    <a:pt x="156355" y="1080541"/>
                    <a:pt x="157493" y="1072578"/>
                  </a:cubicBezTo>
                  <a:cubicBezTo>
                    <a:pt x="147661" y="998836"/>
                    <a:pt x="140226" y="924734"/>
                    <a:pt x="127996" y="851352"/>
                  </a:cubicBezTo>
                  <a:cubicBezTo>
                    <a:pt x="125440" y="836017"/>
                    <a:pt x="110692" y="822442"/>
                    <a:pt x="113248" y="807107"/>
                  </a:cubicBezTo>
                  <a:cubicBezTo>
                    <a:pt x="116162" y="789623"/>
                    <a:pt x="132913" y="777610"/>
                    <a:pt x="142745" y="762862"/>
                  </a:cubicBezTo>
                  <a:cubicBezTo>
                    <a:pt x="147661" y="748114"/>
                    <a:pt x="154791" y="733927"/>
                    <a:pt x="157493" y="718617"/>
                  </a:cubicBezTo>
                  <a:cubicBezTo>
                    <a:pt x="169575" y="650150"/>
                    <a:pt x="186990" y="512139"/>
                    <a:pt x="186990" y="512139"/>
                  </a:cubicBezTo>
                  <a:cubicBezTo>
                    <a:pt x="177158" y="403984"/>
                    <a:pt x="170432" y="295502"/>
                    <a:pt x="157493" y="187675"/>
                  </a:cubicBezTo>
                  <a:cubicBezTo>
                    <a:pt x="134972" y="0"/>
                    <a:pt x="142745" y="348889"/>
                    <a:pt x="142745" y="69688"/>
                  </a:cubicBezTo>
                </a:path>
              </a:pathLst>
            </a:cu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6" name="Группа 46"/>
            <p:cNvGrpSpPr/>
            <p:nvPr/>
          </p:nvGrpSpPr>
          <p:grpSpPr>
            <a:xfrm>
              <a:off x="-207495" y="3500438"/>
              <a:ext cx="2445591" cy="1630757"/>
              <a:chOff x="-207495" y="3500438"/>
              <a:chExt cx="2445591" cy="1630757"/>
            </a:xfrm>
          </p:grpSpPr>
          <p:grpSp>
            <p:nvGrpSpPr>
              <p:cNvPr id="19" name="Группа 14"/>
              <p:cNvGrpSpPr/>
              <p:nvPr/>
            </p:nvGrpSpPr>
            <p:grpSpPr>
              <a:xfrm>
                <a:off x="1578077" y="3696929"/>
                <a:ext cx="516194" cy="639097"/>
                <a:chOff x="1578077" y="3696929"/>
                <a:chExt cx="516194" cy="639097"/>
              </a:xfrm>
            </p:grpSpPr>
            <p:sp>
              <p:nvSpPr>
                <p:cNvPr id="79" name="Полилиния 11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0" name="Полилиния 79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2" name="Группа 15"/>
              <p:cNvGrpSpPr/>
              <p:nvPr/>
            </p:nvGrpSpPr>
            <p:grpSpPr>
              <a:xfrm rot="16843028">
                <a:off x="1070927" y="3552969"/>
                <a:ext cx="516194" cy="639097"/>
                <a:chOff x="1578077" y="3696929"/>
                <a:chExt cx="516194" cy="639097"/>
              </a:xfrm>
            </p:grpSpPr>
            <p:sp>
              <p:nvSpPr>
                <p:cNvPr id="77" name="Полилиния 76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8" name="Полилиния 77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3" name="Группа 18"/>
              <p:cNvGrpSpPr/>
              <p:nvPr/>
            </p:nvGrpSpPr>
            <p:grpSpPr>
              <a:xfrm rot="2695105">
                <a:off x="1721902" y="3946598"/>
                <a:ext cx="516194" cy="639097"/>
                <a:chOff x="1578077" y="3696929"/>
                <a:chExt cx="516194" cy="639097"/>
              </a:xfrm>
            </p:grpSpPr>
            <p:sp>
              <p:nvSpPr>
                <p:cNvPr id="75" name="Полилиния 74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6" name="Полилиния 75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4"/>
              <p:cNvGrpSpPr/>
              <p:nvPr/>
            </p:nvGrpSpPr>
            <p:grpSpPr>
              <a:xfrm rot="5589068">
                <a:off x="1579713" y="4176141"/>
                <a:ext cx="516194" cy="639097"/>
                <a:chOff x="1578077" y="3696929"/>
                <a:chExt cx="516194" cy="639097"/>
              </a:xfrm>
            </p:grpSpPr>
            <p:sp>
              <p:nvSpPr>
                <p:cNvPr id="73" name="Полилиния 72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4" name="Полилиния 73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5" name="Группа 27"/>
              <p:cNvGrpSpPr/>
              <p:nvPr/>
            </p:nvGrpSpPr>
            <p:grpSpPr>
              <a:xfrm rot="7751819">
                <a:off x="1367075" y="4297240"/>
                <a:ext cx="516194" cy="639097"/>
                <a:chOff x="1578077" y="3696929"/>
                <a:chExt cx="516194" cy="639097"/>
              </a:xfrm>
            </p:grpSpPr>
            <p:sp>
              <p:nvSpPr>
                <p:cNvPr id="71" name="Полилиния 70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2" name="Полилиния 71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69" name="Полилиния 68"/>
              <p:cNvSpPr/>
              <p:nvPr/>
            </p:nvSpPr>
            <p:spPr>
              <a:xfrm rot="14703806">
                <a:off x="-146043" y="3679306"/>
                <a:ext cx="516193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7" name="Полилиния 66"/>
              <p:cNvSpPr/>
              <p:nvPr/>
            </p:nvSpPr>
            <p:spPr>
              <a:xfrm rot="12352277">
                <a:off x="-192750" y="4492098"/>
                <a:ext cx="516194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32" name="Группа 39"/>
              <p:cNvGrpSpPr/>
              <p:nvPr/>
            </p:nvGrpSpPr>
            <p:grpSpPr>
              <a:xfrm rot="10547721">
                <a:off x="1094274" y="4232882"/>
                <a:ext cx="516194" cy="639097"/>
                <a:chOff x="1578077" y="3696929"/>
                <a:chExt cx="516194" cy="639097"/>
              </a:xfrm>
            </p:grpSpPr>
            <p:sp>
              <p:nvSpPr>
                <p:cNvPr id="65" name="Полилиния 64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6" name="Полилиния 65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3" name="Группа 42"/>
              <p:cNvGrpSpPr/>
              <p:nvPr/>
            </p:nvGrpSpPr>
            <p:grpSpPr>
              <a:xfrm rot="19290235">
                <a:off x="1357290" y="3500438"/>
                <a:ext cx="516194" cy="639097"/>
                <a:chOff x="1578077" y="3696929"/>
                <a:chExt cx="516194" cy="639097"/>
              </a:xfrm>
            </p:grpSpPr>
            <p:sp>
              <p:nvSpPr>
                <p:cNvPr id="63" name="Полилиния 62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4" name="Полилиния 63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62" name="Блок-схема: узел 61"/>
              <p:cNvSpPr/>
              <p:nvPr/>
            </p:nvSpPr>
            <p:spPr>
              <a:xfrm>
                <a:off x="1500166" y="4071942"/>
                <a:ext cx="214314" cy="214314"/>
              </a:xfrm>
              <a:prstGeom prst="flowChartConnector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34" name="Группа 80"/>
          <p:cNvGrpSpPr/>
          <p:nvPr/>
        </p:nvGrpSpPr>
        <p:grpSpPr>
          <a:xfrm>
            <a:off x="4921289" y="1119749"/>
            <a:ext cx="1744320" cy="1202568"/>
            <a:chOff x="-362526" y="3324629"/>
            <a:chExt cx="2600622" cy="2422788"/>
          </a:xfrm>
        </p:grpSpPr>
        <p:sp>
          <p:nvSpPr>
            <p:cNvPr id="82" name="Полилиния 81"/>
            <p:cNvSpPr/>
            <p:nvPr/>
          </p:nvSpPr>
          <p:spPr>
            <a:xfrm>
              <a:off x="1376339" y="4220062"/>
              <a:ext cx="186990" cy="1338048"/>
            </a:xfrm>
            <a:custGeom>
              <a:avLst/>
              <a:gdLst>
                <a:gd name="connsiteX0" fmla="*/ 69003 w 186990"/>
                <a:gd name="connsiteY0" fmla="*/ 10694 h 1338049"/>
                <a:gd name="connsiteX1" fmla="*/ 83751 w 186990"/>
                <a:gd name="connsiteY1" fmla="*/ 54939 h 1338049"/>
                <a:gd name="connsiteX2" fmla="*/ 39506 w 186990"/>
                <a:gd name="connsiteY2" fmla="*/ 807107 h 1338049"/>
                <a:gd name="connsiteX3" fmla="*/ 24758 w 186990"/>
                <a:gd name="connsiteY3" fmla="*/ 1102075 h 1338049"/>
                <a:gd name="connsiteX4" fmla="*/ 24758 w 186990"/>
                <a:gd name="connsiteY4" fmla="*/ 1338049 h 1338049"/>
                <a:gd name="connsiteX5" fmla="*/ 98500 w 186990"/>
                <a:gd name="connsiteY5" fmla="*/ 1308552 h 1338049"/>
                <a:gd name="connsiteX6" fmla="*/ 127996 w 186990"/>
                <a:gd name="connsiteY6" fmla="*/ 1264307 h 1338049"/>
                <a:gd name="connsiteX7" fmla="*/ 157493 w 186990"/>
                <a:gd name="connsiteY7" fmla="*/ 1072578 h 1338049"/>
                <a:gd name="connsiteX8" fmla="*/ 127996 w 186990"/>
                <a:gd name="connsiteY8" fmla="*/ 851352 h 1338049"/>
                <a:gd name="connsiteX9" fmla="*/ 113248 w 186990"/>
                <a:gd name="connsiteY9" fmla="*/ 807107 h 1338049"/>
                <a:gd name="connsiteX10" fmla="*/ 142745 w 186990"/>
                <a:gd name="connsiteY10" fmla="*/ 762862 h 1338049"/>
                <a:gd name="connsiteX11" fmla="*/ 157493 w 186990"/>
                <a:gd name="connsiteY11" fmla="*/ 718617 h 1338049"/>
                <a:gd name="connsiteX12" fmla="*/ 186990 w 186990"/>
                <a:gd name="connsiteY12" fmla="*/ 512139 h 1338049"/>
                <a:gd name="connsiteX13" fmla="*/ 157493 w 186990"/>
                <a:gd name="connsiteY13" fmla="*/ 187675 h 1338049"/>
                <a:gd name="connsiteX14" fmla="*/ 142745 w 186990"/>
                <a:gd name="connsiteY14" fmla="*/ 69688 h 133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990" h="1338049">
                  <a:moveTo>
                    <a:pt x="69003" y="10694"/>
                  </a:moveTo>
                  <a:cubicBezTo>
                    <a:pt x="73919" y="25442"/>
                    <a:pt x="84068" y="39396"/>
                    <a:pt x="83751" y="54939"/>
                  </a:cubicBezTo>
                  <a:cubicBezTo>
                    <a:pt x="71239" y="668049"/>
                    <a:pt x="96647" y="521412"/>
                    <a:pt x="39506" y="807107"/>
                  </a:cubicBezTo>
                  <a:cubicBezTo>
                    <a:pt x="34590" y="905430"/>
                    <a:pt x="31531" y="1003863"/>
                    <a:pt x="24758" y="1102075"/>
                  </a:cubicBezTo>
                  <a:cubicBezTo>
                    <a:pt x="10925" y="1302646"/>
                    <a:pt x="0" y="1164748"/>
                    <a:pt x="24758" y="1338049"/>
                  </a:cubicBezTo>
                  <a:cubicBezTo>
                    <a:pt x="49339" y="1328217"/>
                    <a:pt x="76957" y="1323940"/>
                    <a:pt x="98500" y="1308552"/>
                  </a:cubicBezTo>
                  <a:cubicBezTo>
                    <a:pt x="112924" y="1298249"/>
                    <a:pt x="122391" y="1281123"/>
                    <a:pt x="127996" y="1264307"/>
                  </a:cubicBezTo>
                  <a:cubicBezTo>
                    <a:pt x="133114" y="1248952"/>
                    <a:pt x="156355" y="1080541"/>
                    <a:pt x="157493" y="1072578"/>
                  </a:cubicBezTo>
                  <a:cubicBezTo>
                    <a:pt x="147661" y="998836"/>
                    <a:pt x="140226" y="924734"/>
                    <a:pt x="127996" y="851352"/>
                  </a:cubicBezTo>
                  <a:cubicBezTo>
                    <a:pt x="125440" y="836017"/>
                    <a:pt x="110692" y="822442"/>
                    <a:pt x="113248" y="807107"/>
                  </a:cubicBezTo>
                  <a:cubicBezTo>
                    <a:pt x="116162" y="789623"/>
                    <a:pt x="132913" y="777610"/>
                    <a:pt x="142745" y="762862"/>
                  </a:cubicBezTo>
                  <a:cubicBezTo>
                    <a:pt x="147661" y="748114"/>
                    <a:pt x="154791" y="733927"/>
                    <a:pt x="157493" y="718617"/>
                  </a:cubicBezTo>
                  <a:cubicBezTo>
                    <a:pt x="169575" y="650150"/>
                    <a:pt x="186990" y="512139"/>
                    <a:pt x="186990" y="512139"/>
                  </a:cubicBezTo>
                  <a:cubicBezTo>
                    <a:pt x="177158" y="403984"/>
                    <a:pt x="170432" y="295502"/>
                    <a:pt x="157493" y="187675"/>
                  </a:cubicBezTo>
                  <a:cubicBezTo>
                    <a:pt x="134972" y="0"/>
                    <a:pt x="142745" y="348889"/>
                    <a:pt x="142745" y="69688"/>
                  </a:cubicBezTo>
                </a:path>
              </a:pathLst>
            </a:cu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7" name="Группа 46"/>
            <p:cNvGrpSpPr/>
            <p:nvPr/>
          </p:nvGrpSpPr>
          <p:grpSpPr>
            <a:xfrm>
              <a:off x="-362526" y="3324629"/>
              <a:ext cx="2600622" cy="2422788"/>
              <a:chOff x="-362526" y="3324629"/>
              <a:chExt cx="2600622" cy="2422788"/>
            </a:xfrm>
          </p:grpSpPr>
          <p:grpSp>
            <p:nvGrpSpPr>
              <p:cNvPr id="40" name="Группа 14"/>
              <p:cNvGrpSpPr/>
              <p:nvPr/>
            </p:nvGrpSpPr>
            <p:grpSpPr>
              <a:xfrm>
                <a:off x="1578077" y="3696929"/>
                <a:ext cx="516194" cy="639097"/>
                <a:chOff x="1578077" y="3696929"/>
                <a:chExt cx="516194" cy="639097"/>
              </a:xfrm>
            </p:grpSpPr>
            <p:sp>
              <p:nvSpPr>
                <p:cNvPr id="110" name="Полилиния 11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1" name="Полилиния 110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43" name="Группа 15"/>
              <p:cNvGrpSpPr/>
              <p:nvPr/>
            </p:nvGrpSpPr>
            <p:grpSpPr>
              <a:xfrm rot="16843028">
                <a:off x="1070927" y="3552969"/>
                <a:ext cx="516194" cy="639097"/>
                <a:chOff x="1578077" y="3696929"/>
                <a:chExt cx="516194" cy="639097"/>
              </a:xfrm>
            </p:grpSpPr>
            <p:sp>
              <p:nvSpPr>
                <p:cNvPr id="108" name="Полилиния 107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9" name="Полилиния 108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47" name="Группа 18"/>
              <p:cNvGrpSpPr/>
              <p:nvPr/>
            </p:nvGrpSpPr>
            <p:grpSpPr>
              <a:xfrm rot="2695105">
                <a:off x="1721902" y="3946598"/>
                <a:ext cx="516194" cy="639097"/>
                <a:chOff x="1578077" y="3696929"/>
                <a:chExt cx="516194" cy="639097"/>
              </a:xfrm>
            </p:grpSpPr>
            <p:sp>
              <p:nvSpPr>
                <p:cNvPr id="106" name="Полилиния 105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7" name="Полилиния 106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49" name="Группа 24"/>
              <p:cNvGrpSpPr/>
              <p:nvPr/>
            </p:nvGrpSpPr>
            <p:grpSpPr>
              <a:xfrm rot="5589068">
                <a:off x="1579713" y="4176141"/>
                <a:ext cx="516194" cy="639097"/>
                <a:chOff x="1578077" y="3696929"/>
                <a:chExt cx="516194" cy="639097"/>
              </a:xfrm>
            </p:grpSpPr>
            <p:sp>
              <p:nvSpPr>
                <p:cNvPr id="104" name="Полилиния 103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5" name="Полилиния 104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50" name="Группа 27"/>
              <p:cNvGrpSpPr/>
              <p:nvPr/>
            </p:nvGrpSpPr>
            <p:grpSpPr>
              <a:xfrm rot="7751819">
                <a:off x="1367075" y="4297240"/>
                <a:ext cx="516194" cy="639097"/>
                <a:chOff x="1578077" y="3696929"/>
                <a:chExt cx="516194" cy="639097"/>
              </a:xfrm>
            </p:grpSpPr>
            <p:sp>
              <p:nvSpPr>
                <p:cNvPr id="102" name="Полилиния 101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3" name="Полилиния 102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00" name="Полилиния 99"/>
              <p:cNvSpPr/>
              <p:nvPr/>
            </p:nvSpPr>
            <p:spPr>
              <a:xfrm rot="14703806">
                <a:off x="-301074" y="3263177"/>
                <a:ext cx="516193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8" name="Полилиния 97"/>
              <p:cNvSpPr/>
              <p:nvPr/>
            </p:nvSpPr>
            <p:spPr>
              <a:xfrm rot="12352277">
                <a:off x="-98631" y="4220690"/>
                <a:ext cx="435784" cy="764720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6" name="Полилиния 95"/>
              <p:cNvSpPr/>
              <p:nvPr/>
            </p:nvSpPr>
            <p:spPr>
              <a:xfrm rot="10547721">
                <a:off x="135903" y="5108320"/>
                <a:ext cx="516194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55" name="Группа 42"/>
              <p:cNvGrpSpPr/>
              <p:nvPr/>
            </p:nvGrpSpPr>
            <p:grpSpPr>
              <a:xfrm rot="19290235">
                <a:off x="1357290" y="3500438"/>
                <a:ext cx="516194" cy="639097"/>
                <a:chOff x="1578077" y="3696929"/>
                <a:chExt cx="516194" cy="639097"/>
              </a:xfrm>
            </p:grpSpPr>
            <p:sp>
              <p:nvSpPr>
                <p:cNvPr id="94" name="Полилиния 93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5" name="Полилиния 94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93" name="Блок-схема: узел 92"/>
              <p:cNvSpPr/>
              <p:nvPr/>
            </p:nvSpPr>
            <p:spPr>
              <a:xfrm>
                <a:off x="1500166" y="4071942"/>
                <a:ext cx="214314" cy="214314"/>
              </a:xfrm>
              <a:prstGeom prst="flowChartConnector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56" name="Группа 111"/>
          <p:cNvGrpSpPr/>
          <p:nvPr/>
        </p:nvGrpSpPr>
        <p:grpSpPr>
          <a:xfrm>
            <a:off x="7193784" y="1052736"/>
            <a:ext cx="1589754" cy="1163812"/>
            <a:chOff x="-132080" y="3322999"/>
            <a:chExt cx="2370176" cy="2344713"/>
          </a:xfrm>
        </p:grpSpPr>
        <p:sp>
          <p:nvSpPr>
            <p:cNvPr id="113" name="Полилиния 112"/>
            <p:cNvSpPr/>
            <p:nvPr/>
          </p:nvSpPr>
          <p:spPr>
            <a:xfrm>
              <a:off x="1376339" y="4220062"/>
              <a:ext cx="186990" cy="1338048"/>
            </a:xfrm>
            <a:custGeom>
              <a:avLst/>
              <a:gdLst>
                <a:gd name="connsiteX0" fmla="*/ 69003 w 186990"/>
                <a:gd name="connsiteY0" fmla="*/ 10694 h 1338049"/>
                <a:gd name="connsiteX1" fmla="*/ 83751 w 186990"/>
                <a:gd name="connsiteY1" fmla="*/ 54939 h 1338049"/>
                <a:gd name="connsiteX2" fmla="*/ 39506 w 186990"/>
                <a:gd name="connsiteY2" fmla="*/ 807107 h 1338049"/>
                <a:gd name="connsiteX3" fmla="*/ 24758 w 186990"/>
                <a:gd name="connsiteY3" fmla="*/ 1102075 h 1338049"/>
                <a:gd name="connsiteX4" fmla="*/ 24758 w 186990"/>
                <a:gd name="connsiteY4" fmla="*/ 1338049 h 1338049"/>
                <a:gd name="connsiteX5" fmla="*/ 98500 w 186990"/>
                <a:gd name="connsiteY5" fmla="*/ 1308552 h 1338049"/>
                <a:gd name="connsiteX6" fmla="*/ 127996 w 186990"/>
                <a:gd name="connsiteY6" fmla="*/ 1264307 h 1338049"/>
                <a:gd name="connsiteX7" fmla="*/ 157493 w 186990"/>
                <a:gd name="connsiteY7" fmla="*/ 1072578 h 1338049"/>
                <a:gd name="connsiteX8" fmla="*/ 127996 w 186990"/>
                <a:gd name="connsiteY8" fmla="*/ 851352 h 1338049"/>
                <a:gd name="connsiteX9" fmla="*/ 113248 w 186990"/>
                <a:gd name="connsiteY9" fmla="*/ 807107 h 1338049"/>
                <a:gd name="connsiteX10" fmla="*/ 142745 w 186990"/>
                <a:gd name="connsiteY10" fmla="*/ 762862 h 1338049"/>
                <a:gd name="connsiteX11" fmla="*/ 157493 w 186990"/>
                <a:gd name="connsiteY11" fmla="*/ 718617 h 1338049"/>
                <a:gd name="connsiteX12" fmla="*/ 186990 w 186990"/>
                <a:gd name="connsiteY12" fmla="*/ 512139 h 1338049"/>
                <a:gd name="connsiteX13" fmla="*/ 157493 w 186990"/>
                <a:gd name="connsiteY13" fmla="*/ 187675 h 1338049"/>
                <a:gd name="connsiteX14" fmla="*/ 142745 w 186990"/>
                <a:gd name="connsiteY14" fmla="*/ 69688 h 133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990" h="1338049">
                  <a:moveTo>
                    <a:pt x="69003" y="10694"/>
                  </a:moveTo>
                  <a:cubicBezTo>
                    <a:pt x="73919" y="25442"/>
                    <a:pt x="84068" y="39396"/>
                    <a:pt x="83751" y="54939"/>
                  </a:cubicBezTo>
                  <a:cubicBezTo>
                    <a:pt x="71239" y="668049"/>
                    <a:pt x="96647" y="521412"/>
                    <a:pt x="39506" y="807107"/>
                  </a:cubicBezTo>
                  <a:cubicBezTo>
                    <a:pt x="34590" y="905430"/>
                    <a:pt x="31531" y="1003863"/>
                    <a:pt x="24758" y="1102075"/>
                  </a:cubicBezTo>
                  <a:cubicBezTo>
                    <a:pt x="10925" y="1302646"/>
                    <a:pt x="0" y="1164748"/>
                    <a:pt x="24758" y="1338049"/>
                  </a:cubicBezTo>
                  <a:cubicBezTo>
                    <a:pt x="49339" y="1328217"/>
                    <a:pt x="76957" y="1323940"/>
                    <a:pt x="98500" y="1308552"/>
                  </a:cubicBezTo>
                  <a:cubicBezTo>
                    <a:pt x="112924" y="1298249"/>
                    <a:pt x="122391" y="1281123"/>
                    <a:pt x="127996" y="1264307"/>
                  </a:cubicBezTo>
                  <a:cubicBezTo>
                    <a:pt x="133114" y="1248952"/>
                    <a:pt x="156355" y="1080541"/>
                    <a:pt x="157493" y="1072578"/>
                  </a:cubicBezTo>
                  <a:cubicBezTo>
                    <a:pt x="147661" y="998836"/>
                    <a:pt x="140226" y="924734"/>
                    <a:pt x="127996" y="851352"/>
                  </a:cubicBezTo>
                  <a:cubicBezTo>
                    <a:pt x="125440" y="836017"/>
                    <a:pt x="110692" y="822442"/>
                    <a:pt x="113248" y="807107"/>
                  </a:cubicBezTo>
                  <a:cubicBezTo>
                    <a:pt x="116162" y="789623"/>
                    <a:pt x="132913" y="777610"/>
                    <a:pt x="142745" y="762862"/>
                  </a:cubicBezTo>
                  <a:cubicBezTo>
                    <a:pt x="147661" y="748114"/>
                    <a:pt x="154791" y="733927"/>
                    <a:pt x="157493" y="718617"/>
                  </a:cubicBezTo>
                  <a:cubicBezTo>
                    <a:pt x="169575" y="650150"/>
                    <a:pt x="186990" y="512139"/>
                    <a:pt x="186990" y="512139"/>
                  </a:cubicBezTo>
                  <a:cubicBezTo>
                    <a:pt x="177158" y="403984"/>
                    <a:pt x="170432" y="295502"/>
                    <a:pt x="157493" y="187675"/>
                  </a:cubicBezTo>
                  <a:cubicBezTo>
                    <a:pt x="134972" y="0"/>
                    <a:pt x="142745" y="348889"/>
                    <a:pt x="142745" y="69688"/>
                  </a:cubicBezTo>
                </a:path>
              </a:pathLst>
            </a:cu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7" name="Группа 46"/>
            <p:cNvGrpSpPr/>
            <p:nvPr/>
          </p:nvGrpSpPr>
          <p:grpSpPr>
            <a:xfrm>
              <a:off x="-132080" y="3322999"/>
              <a:ext cx="2370176" cy="2344713"/>
              <a:chOff x="-132080" y="3322999"/>
              <a:chExt cx="2370176" cy="2344713"/>
            </a:xfrm>
          </p:grpSpPr>
          <p:grpSp>
            <p:nvGrpSpPr>
              <p:cNvPr id="58" name="Группа 14"/>
              <p:cNvGrpSpPr/>
              <p:nvPr/>
            </p:nvGrpSpPr>
            <p:grpSpPr>
              <a:xfrm>
                <a:off x="1578077" y="3696929"/>
                <a:ext cx="516194" cy="639097"/>
                <a:chOff x="1578077" y="3696929"/>
                <a:chExt cx="516194" cy="639097"/>
              </a:xfrm>
            </p:grpSpPr>
            <p:sp>
              <p:nvSpPr>
                <p:cNvPr id="141" name="Полилиния 11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2" name="Полилиния 141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39" name="Полилиния 138"/>
              <p:cNvSpPr/>
              <p:nvPr/>
            </p:nvSpPr>
            <p:spPr>
              <a:xfrm rot="16843028">
                <a:off x="379595" y="3261547"/>
                <a:ext cx="516194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60" name="Группа 18"/>
              <p:cNvGrpSpPr/>
              <p:nvPr/>
            </p:nvGrpSpPr>
            <p:grpSpPr>
              <a:xfrm rot="2695105">
                <a:off x="1721902" y="3946598"/>
                <a:ext cx="516194" cy="639097"/>
                <a:chOff x="1578077" y="3696929"/>
                <a:chExt cx="516194" cy="639097"/>
              </a:xfrm>
            </p:grpSpPr>
            <p:sp>
              <p:nvSpPr>
                <p:cNvPr id="137" name="Полилиния 136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8" name="Полилиния 137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61" name="Группа 24"/>
              <p:cNvGrpSpPr/>
              <p:nvPr/>
            </p:nvGrpSpPr>
            <p:grpSpPr>
              <a:xfrm rot="5589068">
                <a:off x="1579713" y="4176141"/>
                <a:ext cx="516194" cy="639097"/>
                <a:chOff x="1578077" y="3696929"/>
                <a:chExt cx="516194" cy="639097"/>
              </a:xfrm>
            </p:grpSpPr>
            <p:sp>
              <p:nvSpPr>
                <p:cNvPr id="135" name="Полилиния 134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6" name="Полилиния 135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81" name="Группа 27"/>
              <p:cNvGrpSpPr/>
              <p:nvPr/>
            </p:nvGrpSpPr>
            <p:grpSpPr>
              <a:xfrm rot="7751819">
                <a:off x="1367075" y="4297240"/>
                <a:ext cx="516194" cy="639097"/>
                <a:chOff x="1578077" y="3696929"/>
                <a:chExt cx="516194" cy="639097"/>
              </a:xfrm>
            </p:grpSpPr>
            <p:sp>
              <p:nvSpPr>
                <p:cNvPr id="133" name="Полилиния 132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4" name="Полилиния 133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31" name="Полилиния 130"/>
              <p:cNvSpPr/>
              <p:nvPr/>
            </p:nvSpPr>
            <p:spPr>
              <a:xfrm rot="14703806">
                <a:off x="-70628" y="3904718"/>
                <a:ext cx="516194" cy="639097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9" name="Полилиния 128"/>
              <p:cNvSpPr/>
              <p:nvPr/>
            </p:nvSpPr>
            <p:spPr>
              <a:xfrm rot="12352277">
                <a:off x="71600" y="4588468"/>
                <a:ext cx="516194" cy="639098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7" name="Полилиния 126"/>
              <p:cNvSpPr/>
              <p:nvPr/>
            </p:nvSpPr>
            <p:spPr>
              <a:xfrm rot="10547721">
                <a:off x="799773" y="4943407"/>
                <a:ext cx="280118" cy="724305"/>
              </a:xfrm>
              <a:custGeom>
                <a:avLst/>
                <a:gdLst>
                  <a:gd name="connsiteX0" fmla="*/ 0 w 516194"/>
                  <a:gd name="connsiteY0" fmla="*/ 639097 h 639097"/>
                  <a:gd name="connsiteX1" fmla="*/ 29497 w 516194"/>
                  <a:gd name="connsiteY1" fmla="*/ 491613 h 639097"/>
                  <a:gd name="connsiteX2" fmla="*/ 73742 w 516194"/>
                  <a:gd name="connsiteY2" fmla="*/ 344129 h 639097"/>
                  <a:gd name="connsiteX3" fmla="*/ 88491 w 516194"/>
                  <a:gd name="connsiteY3" fmla="*/ 299884 h 639097"/>
                  <a:gd name="connsiteX4" fmla="*/ 117988 w 516194"/>
                  <a:gd name="connsiteY4" fmla="*/ 255639 h 639097"/>
                  <a:gd name="connsiteX5" fmla="*/ 162233 w 516194"/>
                  <a:gd name="connsiteY5" fmla="*/ 167148 h 639097"/>
                  <a:gd name="connsiteX6" fmla="*/ 176981 w 516194"/>
                  <a:gd name="connsiteY6" fmla="*/ 122903 h 639097"/>
                  <a:gd name="connsiteX7" fmla="*/ 221226 w 516194"/>
                  <a:gd name="connsiteY7" fmla="*/ 78658 h 639097"/>
                  <a:gd name="connsiteX8" fmla="*/ 353962 w 516194"/>
                  <a:gd name="connsiteY8" fmla="*/ 4916 h 639097"/>
                  <a:gd name="connsiteX9" fmla="*/ 457200 w 516194"/>
                  <a:gd name="connsiteY9" fmla="*/ 78658 h 639097"/>
                  <a:gd name="connsiteX10" fmla="*/ 486697 w 516194"/>
                  <a:gd name="connsiteY10" fmla="*/ 122903 h 639097"/>
                  <a:gd name="connsiteX11" fmla="*/ 516194 w 516194"/>
                  <a:gd name="connsiteY11" fmla="*/ 211394 h 639097"/>
                  <a:gd name="connsiteX12" fmla="*/ 486697 w 516194"/>
                  <a:gd name="connsiteY12" fmla="*/ 255639 h 639097"/>
                  <a:gd name="connsiteX13" fmla="*/ 442452 w 516194"/>
                  <a:gd name="connsiteY13" fmla="*/ 344129 h 639097"/>
                  <a:gd name="connsiteX14" fmla="*/ 353962 w 516194"/>
                  <a:gd name="connsiteY14" fmla="*/ 403123 h 639097"/>
                  <a:gd name="connsiteX15" fmla="*/ 309717 w 516194"/>
                  <a:gd name="connsiteY15" fmla="*/ 432619 h 639097"/>
                  <a:gd name="connsiteX16" fmla="*/ 265471 w 516194"/>
                  <a:gd name="connsiteY16" fmla="*/ 462116 h 639097"/>
                  <a:gd name="connsiteX17" fmla="*/ 191729 w 516194"/>
                  <a:gd name="connsiteY17" fmla="*/ 521110 h 639097"/>
                  <a:gd name="connsiteX18" fmla="*/ 103239 w 516194"/>
                  <a:gd name="connsiteY18" fmla="*/ 580103 h 639097"/>
                  <a:gd name="connsiteX19" fmla="*/ 0 w 516194"/>
                  <a:gd name="connsiteY19" fmla="*/ 639097 h 639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6194" h="639097">
                    <a:moveTo>
                      <a:pt x="0" y="639097"/>
                    </a:moveTo>
                    <a:cubicBezTo>
                      <a:pt x="25169" y="462918"/>
                      <a:pt x="80" y="594574"/>
                      <a:pt x="29497" y="491613"/>
                    </a:cubicBezTo>
                    <a:cubicBezTo>
                      <a:pt x="74070" y="335609"/>
                      <a:pt x="3657" y="554384"/>
                      <a:pt x="73742" y="344129"/>
                    </a:cubicBezTo>
                    <a:cubicBezTo>
                      <a:pt x="78658" y="329381"/>
                      <a:pt x="79867" y="312819"/>
                      <a:pt x="88491" y="299884"/>
                    </a:cubicBezTo>
                    <a:lnTo>
                      <a:pt x="117988" y="255639"/>
                    </a:lnTo>
                    <a:cubicBezTo>
                      <a:pt x="155057" y="144429"/>
                      <a:pt x="105053" y="281509"/>
                      <a:pt x="162233" y="167148"/>
                    </a:cubicBezTo>
                    <a:cubicBezTo>
                      <a:pt x="169185" y="153243"/>
                      <a:pt x="168358" y="135838"/>
                      <a:pt x="176981" y="122903"/>
                    </a:cubicBezTo>
                    <a:cubicBezTo>
                      <a:pt x="188550" y="105549"/>
                      <a:pt x="204762" y="91463"/>
                      <a:pt x="221226" y="78658"/>
                    </a:cubicBezTo>
                    <a:cubicBezTo>
                      <a:pt x="297294" y="19495"/>
                      <a:pt x="287206" y="27169"/>
                      <a:pt x="353962" y="4916"/>
                    </a:cubicBezTo>
                    <a:cubicBezTo>
                      <a:pt x="486698" y="49162"/>
                      <a:pt x="417871" y="0"/>
                      <a:pt x="457200" y="78658"/>
                    </a:cubicBezTo>
                    <a:cubicBezTo>
                      <a:pt x="465127" y="94512"/>
                      <a:pt x="479498" y="106705"/>
                      <a:pt x="486697" y="122903"/>
                    </a:cubicBezTo>
                    <a:cubicBezTo>
                      <a:pt x="499325" y="151316"/>
                      <a:pt x="516194" y="211394"/>
                      <a:pt x="516194" y="211394"/>
                    </a:cubicBezTo>
                    <a:cubicBezTo>
                      <a:pt x="506362" y="226142"/>
                      <a:pt x="494624" y="239785"/>
                      <a:pt x="486697" y="255639"/>
                    </a:cubicBezTo>
                    <a:cubicBezTo>
                      <a:pt x="466825" y="295384"/>
                      <a:pt x="480024" y="311253"/>
                      <a:pt x="442452" y="344129"/>
                    </a:cubicBezTo>
                    <a:cubicBezTo>
                      <a:pt x="415773" y="367474"/>
                      <a:pt x="383459" y="383458"/>
                      <a:pt x="353962" y="403123"/>
                    </a:cubicBezTo>
                    <a:lnTo>
                      <a:pt x="309717" y="432619"/>
                    </a:lnTo>
                    <a:lnTo>
                      <a:pt x="265471" y="462116"/>
                    </a:lnTo>
                    <a:cubicBezTo>
                      <a:pt x="180941" y="588914"/>
                      <a:pt x="293496" y="439696"/>
                      <a:pt x="191729" y="521110"/>
                    </a:cubicBezTo>
                    <a:cubicBezTo>
                      <a:pt x="99138" y="595183"/>
                      <a:pt x="238724" y="546233"/>
                      <a:pt x="103239" y="580103"/>
                    </a:cubicBezTo>
                    <a:lnTo>
                      <a:pt x="0" y="639097"/>
                    </a:lnTo>
                    <a:close/>
                  </a:path>
                </a:pathLst>
              </a:custGeom>
              <a:solidFill>
                <a:srgbClr val="0070C0"/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86" name="Группа 42"/>
              <p:cNvGrpSpPr/>
              <p:nvPr/>
            </p:nvGrpSpPr>
            <p:grpSpPr>
              <a:xfrm rot="19290235">
                <a:off x="1357290" y="3500438"/>
                <a:ext cx="516194" cy="639097"/>
                <a:chOff x="1578077" y="3696929"/>
                <a:chExt cx="516194" cy="639097"/>
              </a:xfrm>
            </p:grpSpPr>
            <p:sp>
              <p:nvSpPr>
                <p:cNvPr id="125" name="Полилиния 124"/>
                <p:cNvSpPr/>
                <p:nvPr/>
              </p:nvSpPr>
              <p:spPr>
                <a:xfrm>
                  <a:off x="1578077" y="3696929"/>
                  <a:ext cx="516194" cy="639097"/>
                </a:xfrm>
                <a:custGeom>
                  <a:avLst/>
                  <a:gdLst>
                    <a:gd name="connsiteX0" fmla="*/ 0 w 516194"/>
                    <a:gd name="connsiteY0" fmla="*/ 639097 h 639097"/>
                    <a:gd name="connsiteX1" fmla="*/ 29497 w 516194"/>
                    <a:gd name="connsiteY1" fmla="*/ 491613 h 639097"/>
                    <a:gd name="connsiteX2" fmla="*/ 73742 w 516194"/>
                    <a:gd name="connsiteY2" fmla="*/ 344129 h 639097"/>
                    <a:gd name="connsiteX3" fmla="*/ 88491 w 516194"/>
                    <a:gd name="connsiteY3" fmla="*/ 299884 h 639097"/>
                    <a:gd name="connsiteX4" fmla="*/ 117988 w 516194"/>
                    <a:gd name="connsiteY4" fmla="*/ 255639 h 639097"/>
                    <a:gd name="connsiteX5" fmla="*/ 162233 w 516194"/>
                    <a:gd name="connsiteY5" fmla="*/ 167148 h 639097"/>
                    <a:gd name="connsiteX6" fmla="*/ 176981 w 516194"/>
                    <a:gd name="connsiteY6" fmla="*/ 122903 h 639097"/>
                    <a:gd name="connsiteX7" fmla="*/ 221226 w 516194"/>
                    <a:gd name="connsiteY7" fmla="*/ 78658 h 639097"/>
                    <a:gd name="connsiteX8" fmla="*/ 353962 w 516194"/>
                    <a:gd name="connsiteY8" fmla="*/ 4916 h 639097"/>
                    <a:gd name="connsiteX9" fmla="*/ 457200 w 516194"/>
                    <a:gd name="connsiteY9" fmla="*/ 78658 h 639097"/>
                    <a:gd name="connsiteX10" fmla="*/ 486697 w 516194"/>
                    <a:gd name="connsiteY10" fmla="*/ 122903 h 639097"/>
                    <a:gd name="connsiteX11" fmla="*/ 516194 w 516194"/>
                    <a:gd name="connsiteY11" fmla="*/ 211394 h 639097"/>
                    <a:gd name="connsiteX12" fmla="*/ 486697 w 516194"/>
                    <a:gd name="connsiteY12" fmla="*/ 255639 h 639097"/>
                    <a:gd name="connsiteX13" fmla="*/ 442452 w 516194"/>
                    <a:gd name="connsiteY13" fmla="*/ 344129 h 639097"/>
                    <a:gd name="connsiteX14" fmla="*/ 353962 w 516194"/>
                    <a:gd name="connsiteY14" fmla="*/ 403123 h 639097"/>
                    <a:gd name="connsiteX15" fmla="*/ 309717 w 516194"/>
                    <a:gd name="connsiteY15" fmla="*/ 432619 h 639097"/>
                    <a:gd name="connsiteX16" fmla="*/ 265471 w 516194"/>
                    <a:gd name="connsiteY16" fmla="*/ 462116 h 639097"/>
                    <a:gd name="connsiteX17" fmla="*/ 191729 w 516194"/>
                    <a:gd name="connsiteY17" fmla="*/ 521110 h 639097"/>
                    <a:gd name="connsiteX18" fmla="*/ 103239 w 516194"/>
                    <a:gd name="connsiteY18" fmla="*/ 580103 h 639097"/>
                    <a:gd name="connsiteX19" fmla="*/ 0 w 516194"/>
                    <a:gd name="connsiteY19" fmla="*/ 639097 h 6390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16194" h="639097">
                      <a:moveTo>
                        <a:pt x="0" y="639097"/>
                      </a:moveTo>
                      <a:cubicBezTo>
                        <a:pt x="25169" y="462918"/>
                        <a:pt x="80" y="594574"/>
                        <a:pt x="29497" y="491613"/>
                      </a:cubicBezTo>
                      <a:cubicBezTo>
                        <a:pt x="74070" y="335609"/>
                        <a:pt x="3657" y="554384"/>
                        <a:pt x="73742" y="344129"/>
                      </a:cubicBezTo>
                      <a:cubicBezTo>
                        <a:pt x="78658" y="329381"/>
                        <a:pt x="79867" y="312819"/>
                        <a:pt x="88491" y="299884"/>
                      </a:cubicBezTo>
                      <a:lnTo>
                        <a:pt x="117988" y="255639"/>
                      </a:lnTo>
                      <a:cubicBezTo>
                        <a:pt x="155057" y="144429"/>
                        <a:pt x="105053" y="281509"/>
                        <a:pt x="162233" y="167148"/>
                      </a:cubicBezTo>
                      <a:cubicBezTo>
                        <a:pt x="169185" y="153243"/>
                        <a:pt x="168358" y="135838"/>
                        <a:pt x="176981" y="122903"/>
                      </a:cubicBezTo>
                      <a:cubicBezTo>
                        <a:pt x="188550" y="105549"/>
                        <a:pt x="204762" y="91463"/>
                        <a:pt x="221226" y="78658"/>
                      </a:cubicBezTo>
                      <a:cubicBezTo>
                        <a:pt x="297294" y="19495"/>
                        <a:pt x="287206" y="27169"/>
                        <a:pt x="353962" y="4916"/>
                      </a:cubicBezTo>
                      <a:cubicBezTo>
                        <a:pt x="486698" y="49162"/>
                        <a:pt x="417871" y="0"/>
                        <a:pt x="457200" y="78658"/>
                      </a:cubicBezTo>
                      <a:cubicBezTo>
                        <a:pt x="465127" y="94512"/>
                        <a:pt x="479498" y="106705"/>
                        <a:pt x="486697" y="122903"/>
                      </a:cubicBezTo>
                      <a:cubicBezTo>
                        <a:pt x="499325" y="151316"/>
                        <a:pt x="516194" y="211394"/>
                        <a:pt x="516194" y="211394"/>
                      </a:cubicBezTo>
                      <a:cubicBezTo>
                        <a:pt x="506362" y="226142"/>
                        <a:pt x="494624" y="239785"/>
                        <a:pt x="486697" y="255639"/>
                      </a:cubicBezTo>
                      <a:cubicBezTo>
                        <a:pt x="466825" y="295384"/>
                        <a:pt x="480024" y="311253"/>
                        <a:pt x="442452" y="344129"/>
                      </a:cubicBezTo>
                      <a:cubicBezTo>
                        <a:pt x="415773" y="367474"/>
                        <a:pt x="383459" y="383458"/>
                        <a:pt x="353962" y="403123"/>
                      </a:cubicBezTo>
                      <a:lnTo>
                        <a:pt x="309717" y="432619"/>
                      </a:lnTo>
                      <a:lnTo>
                        <a:pt x="265471" y="462116"/>
                      </a:lnTo>
                      <a:cubicBezTo>
                        <a:pt x="180941" y="588914"/>
                        <a:pt x="293496" y="439696"/>
                        <a:pt x="191729" y="521110"/>
                      </a:cubicBezTo>
                      <a:cubicBezTo>
                        <a:pt x="99138" y="595183"/>
                        <a:pt x="238724" y="546233"/>
                        <a:pt x="103239" y="580103"/>
                      </a:cubicBezTo>
                      <a:lnTo>
                        <a:pt x="0" y="63909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1270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6" name="Полилиния 125"/>
                <p:cNvSpPr/>
                <p:nvPr/>
              </p:nvSpPr>
              <p:spPr>
                <a:xfrm>
                  <a:off x="1578077" y="3857628"/>
                  <a:ext cx="279279" cy="392211"/>
                </a:xfrm>
                <a:custGeom>
                  <a:avLst/>
                  <a:gdLst>
                    <a:gd name="connsiteX0" fmla="*/ 0 w 224702"/>
                    <a:gd name="connsiteY0" fmla="*/ 263312 h 263312"/>
                    <a:gd name="connsiteX1" fmla="*/ 103239 w 224702"/>
                    <a:gd name="connsiteY1" fmla="*/ 204319 h 263312"/>
                    <a:gd name="connsiteX2" fmla="*/ 162233 w 224702"/>
                    <a:gd name="connsiteY2" fmla="*/ 115829 h 263312"/>
                    <a:gd name="connsiteX3" fmla="*/ 176981 w 224702"/>
                    <a:gd name="connsiteY3" fmla="*/ 71583 h 263312"/>
                    <a:gd name="connsiteX4" fmla="*/ 221226 w 224702"/>
                    <a:gd name="connsiteY4" fmla="*/ 12590 h 263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702" h="263312">
                      <a:moveTo>
                        <a:pt x="0" y="263312"/>
                      </a:moveTo>
                      <a:cubicBezTo>
                        <a:pt x="17392" y="254616"/>
                        <a:pt x="87023" y="222851"/>
                        <a:pt x="103239" y="204319"/>
                      </a:cubicBezTo>
                      <a:cubicBezTo>
                        <a:pt x="126584" y="177640"/>
                        <a:pt x="162233" y="115829"/>
                        <a:pt x="162233" y="115829"/>
                      </a:cubicBezTo>
                      <a:cubicBezTo>
                        <a:pt x="167149" y="101080"/>
                        <a:pt x="168358" y="84518"/>
                        <a:pt x="176981" y="71583"/>
                      </a:cubicBezTo>
                      <a:cubicBezTo>
                        <a:pt x="224702" y="0"/>
                        <a:pt x="221226" y="53819"/>
                        <a:pt x="221226" y="1259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24" name="Блок-схема: узел 123"/>
              <p:cNvSpPr/>
              <p:nvPr/>
            </p:nvSpPr>
            <p:spPr>
              <a:xfrm>
                <a:off x="1500166" y="4071942"/>
                <a:ext cx="214314" cy="214314"/>
              </a:xfrm>
              <a:prstGeom prst="flowChartConnector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54" name="TextBox 53"/>
          <p:cNvSpPr txBox="1"/>
          <p:nvPr/>
        </p:nvSpPr>
        <p:spPr>
          <a:xfrm>
            <a:off x="107504" y="447055"/>
            <a:ext cx="3998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 числа.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161336" y="242088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+ 7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842152" y="242088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+ 8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5416325" y="242088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+ 6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857080" y="275278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+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3180395" y="2751311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+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5432670" y="2749834"/>
            <a:ext cx="1401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7659877" y="2420888"/>
            <a:ext cx="1394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+ 5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64992" y="2423401"/>
            <a:ext cx="1393230" cy="1016386"/>
            <a:chOff x="35496" y="2393905"/>
            <a:chExt cx="1393230" cy="1016386"/>
          </a:xfrm>
        </p:grpSpPr>
        <p:pic>
          <p:nvPicPr>
            <p:cNvPr id="203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393905"/>
              <a:ext cx="676275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4" name="TextBox 213"/>
            <p:cNvSpPr txBox="1"/>
            <p:nvPr/>
          </p:nvSpPr>
          <p:spPr>
            <a:xfrm>
              <a:off x="35496" y="2948626"/>
              <a:ext cx="1393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девять</a:t>
              </a:r>
              <a:endPara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6" name="Группа 215"/>
          <p:cNvGrpSpPr/>
          <p:nvPr/>
        </p:nvGrpSpPr>
        <p:grpSpPr>
          <a:xfrm>
            <a:off x="2416178" y="2423401"/>
            <a:ext cx="1393230" cy="1016386"/>
            <a:chOff x="35496" y="2393905"/>
            <a:chExt cx="1393230" cy="1016386"/>
          </a:xfrm>
        </p:grpSpPr>
        <p:pic>
          <p:nvPicPr>
            <p:cNvPr id="217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393905"/>
              <a:ext cx="676275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8" name="TextBox 217"/>
            <p:cNvSpPr txBox="1"/>
            <p:nvPr/>
          </p:nvSpPr>
          <p:spPr>
            <a:xfrm>
              <a:off x="35496" y="2948626"/>
              <a:ext cx="1393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девять</a:t>
              </a:r>
              <a:endPara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9" name="Группа 218"/>
          <p:cNvGrpSpPr/>
          <p:nvPr/>
        </p:nvGrpSpPr>
        <p:grpSpPr>
          <a:xfrm>
            <a:off x="4673504" y="2423401"/>
            <a:ext cx="1393230" cy="1016386"/>
            <a:chOff x="35496" y="2393905"/>
            <a:chExt cx="1393230" cy="1016386"/>
          </a:xfrm>
        </p:grpSpPr>
        <p:pic>
          <p:nvPicPr>
            <p:cNvPr id="220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393905"/>
              <a:ext cx="676275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1" name="TextBox 220"/>
            <p:cNvSpPr txBox="1"/>
            <p:nvPr/>
          </p:nvSpPr>
          <p:spPr>
            <a:xfrm>
              <a:off x="35496" y="2948626"/>
              <a:ext cx="1393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девять</a:t>
              </a:r>
              <a:endPara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2" name="Группа 221"/>
          <p:cNvGrpSpPr/>
          <p:nvPr/>
        </p:nvGrpSpPr>
        <p:grpSpPr>
          <a:xfrm>
            <a:off x="6948264" y="2423401"/>
            <a:ext cx="1393230" cy="1016386"/>
            <a:chOff x="35496" y="2393905"/>
            <a:chExt cx="1393230" cy="1016386"/>
          </a:xfrm>
        </p:grpSpPr>
        <p:pic>
          <p:nvPicPr>
            <p:cNvPr id="223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393905"/>
              <a:ext cx="676275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4" name="TextBox 223"/>
            <p:cNvSpPr txBox="1"/>
            <p:nvPr/>
          </p:nvSpPr>
          <p:spPr>
            <a:xfrm>
              <a:off x="35496" y="2948626"/>
              <a:ext cx="1393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девять</a:t>
              </a:r>
              <a:endPara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5" name="TextBox 224"/>
          <p:cNvSpPr txBox="1"/>
          <p:nvPr/>
        </p:nvSpPr>
        <p:spPr>
          <a:xfrm>
            <a:off x="7697840" y="2708920"/>
            <a:ext cx="1394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+ 4 = 9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Прямоугольник 226"/>
          <p:cNvSpPr/>
          <p:nvPr/>
        </p:nvSpPr>
        <p:spPr>
          <a:xfrm>
            <a:off x="7024690" y="908720"/>
            <a:ext cx="1969294" cy="1437693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8" name="Прямоугольник 227"/>
          <p:cNvSpPr/>
          <p:nvPr/>
        </p:nvSpPr>
        <p:spPr>
          <a:xfrm>
            <a:off x="4720434" y="908720"/>
            <a:ext cx="1969294" cy="1437693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9" name="Прямоугольник 228"/>
          <p:cNvSpPr/>
          <p:nvPr/>
        </p:nvSpPr>
        <p:spPr>
          <a:xfrm>
            <a:off x="2297240" y="908720"/>
            <a:ext cx="1969294" cy="1437693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Прямоугольник 229"/>
          <p:cNvSpPr/>
          <p:nvPr/>
        </p:nvSpPr>
        <p:spPr>
          <a:xfrm>
            <a:off x="137000" y="908720"/>
            <a:ext cx="1969294" cy="1437693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1" name="Дуга 230"/>
          <p:cNvSpPr/>
          <p:nvPr/>
        </p:nvSpPr>
        <p:spPr>
          <a:xfrm rot="384769">
            <a:off x="4208030" y="3708545"/>
            <a:ext cx="1470929" cy="1932255"/>
          </a:xfrm>
          <a:prstGeom prst="arc">
            <a:avLst>
              <a:gd name="adj1" fmla="val 11293111"/>
              <a:gd name="adj2" fmla="val 20136059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2" name="Дуга 231"/>
          <p:cNvSpPr/>
          <p:nvPr/>
        </p:nvSpPr>
        <p:spPr>
          <a:xfrm rot="11806184">
            <a:off x="4255947" y="3394489"/>
            <a:ext cx="1438098" cy="2000551"/>
          </a:xfrm>
          <a:prstGeom prst="arc">
            <a:avLst>
              <a:gd name="adj1" fmla="val 11733723"/>
              <a:gd name="adj2" fmla="val 20321117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3" name="Дуга 232"/>
          <p:cNvSpPr/>
          <p:nvPr/>
        </p:nvSpPr>
        <p:spPr>
          <a:xfrm rot="866623">
            <a:off x="5050026" y="3787606"/>
            <a:ext cx="463651" cy="2796110"/>
          </a:xfrm>
          <a:prstGeom prst="arc">
            <a:avLst>
              <a:gd name="adj1" fmla="val 16978607"/>
              <a:gd name="adj2" fmla="val 400766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4" name="Дуга 233"/>
          <p:cNvSpPr/>
          <p:nvPr/>
        </p:nvSpPr>
        <p:spPr>
          <a:xfrm rot="6173793">
            <a:off x="3643718" y="4552348"/>
            <a:ext cx="2204192" cy="1459069"/>
          </a:xfrm>
          <a:prstGeom prst="arc">
            <a:avLst>
              <a:gd name="adj1" fmla="val 17586382"/>
              <a:gd name="adj2" fmla="val 1226907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" name="Прямоугольник 234"/>
          <p:cNvSpPr/>
          <p:nvPr/>
        </p:nvSpPr>
        <p:spPr>
          <a:xfrm>
            <a:off x="2987824" y="3717032"/>
            <a:ext cx="2682000" cy="2682617"/>
          </a:xfrm>
          <a:prstGeom prst="rect">
            <a:avLst/>
          </a:prstGeom>
          <a:noFill/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6" name="Прямая соединительная линия 235"/>
          <p:cNvCxnSpPr/>
          <p:nvPr/>
        </p:nvCxnSpPr>
        <p:spPr>
          <a:xfrm flipH="1">
            <a:off x="4325100" y="3717032"/>
            <a:ext cx="3725" cy="2850233"/>
          </a:xfrm>
          <a:prstGeom prst="line">
            <a:avLst/>
          </a:prstGeom>
          <a:ln w="1270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Прямая соединительная линия 236"/>
          <p:cNvCxnSpPr/>
          <p:nvPr/>
        </p:nvCxnSpPr>
        <p:spPr>
          <a:xfrm>
            <a:off x="2987824" y="5058341"/>
            <a:ext cx="2682000" cy="0"/>
          </a:xfrm>
          <a:prstGeom prst="line">
            <a:avLst/>
          </a:prstGeom>
          <a:ln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29457" y="3121630"/>
            <a:ext cx="7752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Число девять записывают знаком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9.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88" y="4394764"/>
            <a:ext cx="207133" cy="180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0" name="Прямоугольник 239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41" name="TextBox 240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500"/>
                            </p:stCondLst>
                            <p:childTnLst>
                              <p:par>
                                <p:cTn id="1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25" grpId="0"/>
      <p:bldP spid="231" grpId="0" animBg="1"/>
      <p:bldP spid="232" grpId="0" animBg="1"/>
      <p:bldP spid="233" grpId="0" animBg="1"/>
      <p:bldP spid="234" grpId="0" animBg="1"/>
      <p:bldP spid="235" grpId="0" animBg="1"/>
      <p:bldP spid="2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79512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38855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9819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55754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364979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90862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298996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016884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Вправо  - плюс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93557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7868735" y="1891454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329874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Блок-схема: узел 63"/>
          <p:cNvSpPr/>
          <p:nvPr/>
        </p:nvSpPr>
        <p:spPr>
          <a:xfrm>
            <a:off x="7526337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322082" y="2975681"/>
            <a:ext cx="46287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7382321" y="2996952"/>
            <a:ext cx="35719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5554888" y="262552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565058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04150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593980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06366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339752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0364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34786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flipH="1">
            <a:off x="3574434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2584604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7347474" y="2996952"/>
            <a:ext cx="462877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79" name="Блок-схема: узел 78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3083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6408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8526758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Блок-схема: узел 82"/>
          <p:cNvSpPr/>
          <p:nvPr/>
        </p:nvSpPr>
        <p:spPr>
          <a:xfrm>
            <a:off x="7540405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Блок-схема: узел 84"/>
          <p:cNvSpPr/>
          <p:nvPr/>
        </p:nvSpPr>
        <p:spPr>
          <a:xfrm>
            <a:off x="8474500" y="2748943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00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H="1">
            <a:off x="6545512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535" y="2429600"/>
            <a:ext cx="985094" cy="31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Прямоугольник 89"/>
          <p:cNvSpPr/>
          <p:nvPr/>
        </p:nvSpPr>
        <p:spPr>
          <a:xfrm>
            <a:off x="2476227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6074066" y="3789040"/>
            <a:ext cx="281841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93" name="TextBox 92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63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79512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38855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9819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55754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364979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90862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298996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016884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Вправо  - плюс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93557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7868735" y="1891454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329874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892882" y="4725143"/>
            <a:ext cx="1999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Блок-схема: узел 63"/>
          <p:cNvSpPr/>
          <p:nvPr/>
        </p:nvSpPr>
        <p:spPr>
          <a:xfrm>
            <a:off x="7526337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322082" y="2975681"/>
            <a:ext cx="462877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7382321" y="2996952"/>
            <a:ext cx="35719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5554888" y="262552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565058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04150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593980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06366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339752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0364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34786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flipH="1">
            <a:off x="3574434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2584604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7347474" y="2996952"/>
            <a:ext cx="462877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79" name="Блок-схема: узел 78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3083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6408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8526758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Блок-схема: узел 82"/>
          <p:cNvSpPr/>
          <p:nvPr/>
        </p:nvSpPr>
        <p:spPr>
          <a:xfrm>
            <a:off x="7540405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Блок-схема: узел 84"/>
          <p:cNvSpPr/>
          <p:nvPr/>
        </p:nvSpPr>
        <p:spPr>
          <a:xfrm>
            <a:off x="8474500" y="2748943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00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H="1">
            <a:off x="6545512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535" y="2429600"/>
            <a:ext cx="985094" cy="31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Прямоугольник 89"/>
          <p:cNvSpPr/>
          <p:nvPr/>
        </p:nvSpPr>
        <p:spPr>
          <a:xfrm>
            <a:off x="2476227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30" y="2214554"/>
            <a:ext cx="712184" cy="526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0662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111E-6 C 0.00277 -0.00509 0.00503 -0.0118 0.00798 -0.01666 C 0.00902 -0.02591 0.00816 -0.02059 0.01128 -0.03216 C 0.01163 -0.03378 0.01267 -0.03702 0.01267 -0.03678 C 0.01458 -0.05228 0.02066 -0.06339 0.02656 -0.06755 C 0.02986 -0.06986 0.03663 -0.07241 0.03663 -0.07218 C 0.04062 -0.0775 0.04843 -0.0812 0.0533 -0.0842 C 0.07882 -0.08259 0.07222 -0.08629 0.08472 -0.07912 C 0.08958 -0.07102 0.09045 -0.07009 0.09548 -0.0657 C 0.09774 -0.05668 0.09531 -0.06362 0.09878 -0.05899 C 0.10017 -0.05668 0.10277 -0.05228 0.10277 -0.05182 C 0.10312 -0.05066 0.10347 -0.04858 0.10416 -0.04719 C 0.10468 -0.04604 0.10555 -0.04673 0.10607 -0.04534 C 0.11389 -0.02568 0.10607 -0.0391 0.11145 -0.03031 C 0.1118 -0.02869 0.11232 -0.02661 0.11284 -0.02522 C 0.11336 -0.02406 0.11423 -0.0236 0.11475 -0.02198 C 0.11562 -0.01943 0.11632 -0.01342 0.11684 -0.01018 C 0.11701 -0.00694 0.11701 -0.00347 0.11736 4.0111E-6 C 0.11823 0.00578 0.12083 0.00694 0.12083 0.01364 " pathEditMode="relative" rAng="0" ptsTypes="ffffffffffffffffffA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3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1536E-6 L 0.48837 -0.3903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10" y="-1951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-0.3118 -0.2421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90" y="-1210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-0.35486 -0.2421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43" y="-1210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1.85185E-6 L 0.17431 -0.2409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15" y="-1206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23 L -0.31545 -0.241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81" y="-1211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0934 -0.2430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70" y="-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0" grpId="0" animBg="1"/>
      <p:bldP spid="33" grpId="0" animBg="1"/>
      <p:bldP spid="57" grpId="0"/>
      <p:bldP spid="54" grpId="0" animBg="1"/>
      <p:bldP spid="65" grpId="0" animBg="1"/>
      <p:bldP spid="69" grpId="0"/>
      <p:bldP spid="70" grpId="0" animBg="1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6299507" y="4149079"/>
            <a:ext cx="2624486" cy="203132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28202" y="3060249"/>
            <a:ext cx="428030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79512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38855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9819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55754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364979" y="5661248"/>
            <a:ext cx="32092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90862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298996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016884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293557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7868735" y="1891454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329874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Блок-схема: узел 63"/>
          <p:cNvSpPr/>
          <p:nvPr/>
        </p:nvSpPr>
        <p:spPr>
          <a:xfrm>
            <a:off x="7526337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322082" y="2975681"/>
            <a:ext cx="4628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5554888" y="262552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565058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04150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593980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06366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339752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0364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34786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flipH="1">
            <a:off x="3574434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2584604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7843381" y="3429000"/>
            <a:ext cx="462877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79" name="Блок-схема: узел 78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3083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6408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8526758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Блок-схема: узел 82"/>
          <p:cNvSpPr/>
          <p:nvPr/>
        </p:nvSpPr>
        <p:spPr>
          <a:xfrm>
            <a:off x="7540405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Блок-схема: узел 84"/>
          <p:cNvSpPr/>
          <p:nvPr/>
        </p:nvSpPr>
        <p:spPr>
          <a:xfrm>
            <a:off x="8474500" y="2748943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00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H="1">
            <a:off x="6545512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66535" y="2429600"/>
            <a:ext cx="985094" cy="31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Прямоугольник 89"/>
          <p:cNvSpPr/>
          <p:nvPr/>
        </p:nvSpPr>
        <p:spPr>
          <a:xfrm>
            <a:off x="2476227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Влево  - минус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94526" y="4149080"/>
            <a:ext cx="4092329" cy="57606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41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8"/>
          <p:cNvSpPr txBox="1"/>
          <p:nvPr/>
        </p:nvSpPr>
        <p:spPr>
          <a:xfrm>
            <a:off x="7415351" y="3068960"/>
            <a:ext cx="428030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28202" y="3060249"/>
            <a:ext cx="428030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79512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38855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9819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55754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364979" y="5661248"/>
            <a:ext cx="32092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90862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298996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016884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293557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7868735" y="1891454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329874" y="5652537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892882" y="4725143"/>
            <a:ext cx="1999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7594748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Блок-схема: узел 63"/>
          <p:cNvSpPr/>
          <p:nvPr/>
        </p:nvSpPr>
        <p:spPr>
          <a:xfrm>
            <a:off x="7526337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322082" y="2975681"/>
            <a:ext cx="4628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8519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2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5554888" y="2625526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565058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07504" y="2802522"/>
            <a:ext cx="8802561" cy="31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04150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593980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06366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339752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0364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34786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flipH="1">
            <a:off x="3574434" y="263976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2584604" y="2639762"/>
            <a:ext cx="7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Блок-схема: узел 78"/>
          <p:cNvSpPr/>
          <p:nvPr/>
        </p:nvSpPr>
        <p:spPr>
          <a:xfrm>
            <a:off x="7525334" y="276477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30834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64088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8526758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Блок-схема: узел 82"/>
          <p:cNvSpPr/>
          <p:nvPr/>
        </p:nvSpPr>
        <p:spPr>
          <a:xfrm>
            <a:off x="7540405" y="2774322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Блок-схема: узел 84"/>
          <p:cNvSpPr/>
          <p:nvPr/>
        </p:nvSpPr>
        <p:spPr>
          <a:xfrm>
            <a:off x="8474500" y="2748943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00" y="29969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H="1">
            <a:off x="6545512" y="2636912"/>
            <a:ext cx="1588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66535" y="2429600"/>
            <a:ext cx="985094" cy="31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Прямоугольник 89"/>
          <p:cNvSpPr/>
          <p:nvPr/>
        </p:nvSpPr>
        <p:spPr>
          <a:xfrm>
            <a:off x="2476227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Влево  - минус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286644" y="214290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47. Число девять. Цифра 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15338" y="2045364"/>
            <a:ext cx="712184" cy="526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7653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07407E-6 C -0.00278 -0.00439 -0.00451 -0.01041 -0.00694 -0.01481 C -0.00799 -0.02314 -0.00712 -0.01805 -0.0099 -0.0287 C -0.01007 -0.03032 -0.01094 -0.03287 -0.01094 -0.03263 C -0.01267 -0.04652 -0.01771 -0.05648 -0.02274 -0.06018 C -0.02569 -0.06226 -0.03125 -0.06435 -0.03125 -0.06412 C -0.03455 -0.06898 -0.04149 -0.07222 -0.04549 -0.075 C -0.06719 -0.07338 -0.06146 -0.07638 -0.07205 -0.07037 C -0.07639 -0.06319 -0.07691 -0.0625 -0.08125 -0.05833 C -0.08299 -0.05046 -0.08125 -0.05648 -0.08403 -0.05231 C -0.08524 -0.05046 -0.08733 -0.04652 -0.08733 -0.04629 C -0.08767 -0.0449 -0.08785 -0.04305 -0.08872 -0.04213 C -0.08906 -0.04097 -0.08976 -0.04143 -0.0901 -0.04027 C -0.09688 -0.02291 -0.0901 -0.03472 -0.09462 -0.02708 C -0.09497 -0.02546 -0.09549 -0.02361 -0.09601 -0.02222 C -0.09635 -0.02152 -0.09722 -0.02106 -0.09757 -0.01967 C -0.09826 -0.01736 -0.09878 -0.01203 -0.09931 -0.00926 C -0.09948 -0.00601 -0.09948 -0.00324 -0.09965 -4.07407E-6 C -0.10052 0.0051 -0.10243 0.00602 -0.10243 0.0125 " pathEditMode="relative" rAng="0" ptsTypes="ffffffffffffffffffA">
                                      <p:cBhvr>
                                        <p:cTn id="1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3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9278E-6 L 0.01094 -0.2407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-1204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0023 L -0.35486 -0.241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43" y="-12118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1.85185E-6 L 0.17431 -0.2409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15" y="-120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23 L -0.31545 -0.241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81" y="-1211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933E-6 L -0.36892 -0.2430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55" y="-121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55" grpId="0" animBg="1"/>
      <p:bldP spid="26" grpId="0" animBg="1"/>
      <p:bldP spid="30" grpId="0" animBg="1"/>
      <p:bldP spid="33" grpId="0" animBg="1"/>
      <p:bldP spid="57" grpId="0"/>
      <p:bldP spid="54" grpId="0" animBg="1"/>
      <p:bldP spid="65" grpId="0" animBg="1"/>
      <p:bldP spid="7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5022</TotalTime>
  <Words>1047</Words>
  <Application>Microsoft Office PowerPoint</Application>
  <PresentationFormat>Экран (4:3)</PresentationFormat>
  <Paragraphs>414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Admin</cp:lastModifiedBy>
  <cp:revision>412</cp:revision>
  <dcterms:created xsi:type="dcterms:W3CDTF">2010-10-26T14:31:01Z</dcterms:created>
  <dcterms:modified xsi:type="dcterms:W3CDTF">2014-03-21T08:30:18Z</dcterms:modified>
</cp:coreProperties>
</file>