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2" r:id="rId3"/>
    <p:sldId id="261" r:id="rId4"/>
    <p:sldId id="263" r:id="rId5"/>
    <p:sldId id="264" r:id="rId6"/>
    <p:sldId id="265" r:id="rId7"/>
    <p:sldId id="266" r:id="rId8"/>
    <p:sldId id="257" r:id="rId9"/>
    <p:sldId id="258" r:id="rId10"/>
    <p:sldId id="259" r:id="rId11"/>
    <p:sldId id="260" r:id="rId12"/>
    <p:sldId id="267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20.01.2012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20.01.2012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20.01.2012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20.01.2012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20.01.2012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20.01.2012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20.01.2012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20.01.2012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20.01.2012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20.01.2012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20.01.2012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20.01.2012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/>
          <a:lstStyle/>
          <a:p>
            <a:r>
              <a:rPr lang="ru-RU" b="1" dirty="0" smtClean="0"/>
              <a:t>"Дифференциация звуков [</a:t>
            </a:r>
            <a:r>
              <a:rPr lang="ru-RU" b="1" dirty="0" err="1" smtClean="0"/>
              <a:t>ш</a:t>
            </a:r>
            <a:r>
              <a:rPr lang="ru-RU" b="1" dirty="0" smtClean="0"/>
              <a:t>]. [</a:t>
            </a:r>
            <a:r>
              <a:rPr lang="ru-RU" b="1" dirty="0" err="1" smtClean="0"/>
              <a:t>щ</a:t>
            </a:r>
            <a:r>
              <a:rPr lang="ru-RU" b="1" dirty="0" smtClean="0"/>
              <a:t>], букв "</a:t>
            </a:r>
            <a:r>
              <a:rPr lang="ru-RU" b="1" dirty="0" err="1" smtClean="0"/>
              <a:t>ш</a:t>
            </a:r>
            <a:r>
              <a:rPr lang="ru-RU" b="1" dirty="0" smtClean="0"/>
              <a:t>" и "</a:t>
            </a:r>
            <a:r>
              <a:rPr lang="ru-RU" b="1" dirty="0" err="1" smtClean="0"/>
              <a:t>щ</a:t>
            </a:r>
            <a:r>
              <a:rPr lang="ru-RU" b="1" dirty="0" smtClean="0"/>
              <a:t>" </a:t>
            </a: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>2 класс</a:t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sz="1400" b="1" dirty="0" smtClean="0"/>
              <a:t>учитель – логопед Чернецкая Т.Н.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/>
          <a:lstStyle/>
          <a:p>
            <a:pPr algn="ctr">
              <a:buNone/>
            </a:pPr>
            <a:r>
              <a:rPr lang="ru-RU" sz="6000" dirty="0" smtClean="0"/>
              <a:t>   Мы</a:t>
            </a:r>
            <a:r>
              <a:rPr lang="ru-RU" sz="6000" dirty="0" smtClean="0"/>
              <a:t>..</a:t>
            </a:r>
            <a:r>
              <a:rPr lang="ru-RU" sz="6000" dirty="0" err="1" smtClean="0"/>
              <a:t>онок</a:t>
            </a:r>
            <a:r>
              <a:rPr lang="ru-RU" sz="6000" dirty="0" smtClean="0"/>
              <a:t> </a:t>
            </a:r>
            <a:r>
              <a:rPr lang="ru-RU" sz="6000" dirty="0" err="1" smtClean="0"/>
              <a:t>Пу</a:t>
            </a:r>
            <a:r>
              <a:rPr lang="ru-RU" sz="6000" dirty="0" smtClean="0"/>
              <a:t>..</a:t>
            </a:r>
            <a:r>
              <a:rPr lang="ru-RU" sz="6000" dirty="0" err="1" smtClean="0"/>
              <a:t>ок</a:t>
            </a:r>
            <a:r>
              <a:rPr lang="ru-RU" sz="6000" dirty="0" smtClean="0"/>
              <a:t/>
            </a:r>
            <a:br>
              <a:rPr lang="ru-RU" sz="6000" dirty="0" smtClean="0"/>
            </a:br>
            <a:r>
              <a:rPr lang="ru-RU" sz="6000" dirty="0" smtClean="0"/>
              <a:t>Ста..ил </a:t>
            </a:r>
            <a:r>
              <a:rPr lang="ru-RU" sz="6000" dirty="0" err="1" smtClean="0"/>
              <a:t>поро</a:t>
            </a:r>
            <a:r>
              <a:rPr lang="ru-RU" sz="6000" dirty="0" smtClean="0"/>
              <a:t>..</a:t>
            </a:r>
            <a:r>
              <a:rPr lang="ru-RU" sz="6000" dirty="0" err="1" smtClean="0"/>
              <a:t>ок</a:t>
            </a:r>
            <a:r>
              <a:rPr lang="ru-RU" sz="6000" dirty="0" smtClean="0"/>
              <a:t>,</a:t>
            </a:r>
            <a:br>
              <a:rPr lang="ru-RU" sz="6000" dirty="0" smtClean="0"/>
            </a:br>
            <a:r>
              <a:rPr lang="ru-RU" sz="6000" dirty="0" smtClean="0"/>
              <a:t>Зубную ..</a:t>
            </a:r>
            <a:r>
              <a:rPr lang="ru-RU" sz="6000" dirty="0" err="1" smtClean="0"/>
              <a:t>етку</a:t>
            </a:r>
            <a:r>
              <a:rPr lang="ru-RU" sz="6000" dirty="0" smtClean="0"/>
              <a:t>,</a:t>
            </a:r>
            <a:br>
              <a:rPr lang="ru-RU" sz="6000" dirty="0" smtClean="0"/>
            </a:br>
            <a:r>
              <a:rPr lang="ru-RU" sz="6000" dirty="0" smtClean="0"/>
              <a:t>П..</a:t>
            </a:r>
            <a:r>
              <a:rPr lang="ru-RU" sz="6000" dirty="0" err="1" smtClean="0"/>
              <a:t>ена</a:t>
            </a:r>
            <a:r>
              <a:rPr lang="ru-RU" sz="6000" dirty="0" smtClean="0"/>
              <a:t> ..</a:t>
            </a:r>
            <a:r>
              <a:rPr lang="ru-RU" sz="6000" dirty="0" err="1" smtClean="0"/>
              <a:t>епотку</a:t>
            </a:r>
            <a:r>
              <a:rPr lang="ru-RU" sz="6000" dirty="0" smtClean="0"/>
              <a:t>.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1028" name="Picture 4" descr="C:\Documents and Settings\Татьяна\Мои документы\Мои рисунки\ANIMAL\AN6D2C~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715140" y="4786322"/>
            <a:ext cx="2428860" cy="207167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71546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ru-RU" b="1" dirty="0" smtClean="0"/>
              <a:t>характеристика [</a:t>
            </a:r>
            <a:r>
              <a:rPr lang="ru-RU" b="1" dirty="0" err="1" smtClean="0"/>
              <a:t>ш</a:t>
            </a:r>
            <a:r>
              <a:rPr lang="ru-RU" b="1" dirty="0" smtClean="0"/>
              <a:t>] -[</a:t>
            </a:r>
            <a:r>
              <a:rPr lang="ru-RU" b="1" dirty="0" err="1" smtClean="0"/>
              <a:t>щ</a:t>
            </a:r>
            <a:r>
              <a:rPr lang="ru-RU" b="1" dirty="0" smtClean="0"/>
              <a:t>’]</a:t>
            </a: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0" y="1071563"/>
          <a:ext cx="9144000" cy="62303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048000"/>
                <a:gridCol w="3048000"/>
              </a:tblGrid>
              <a:tr h="928691">
                <a:tc>
                  <a:txBody>
                    <a:bodyPr/>
                    <a:lstStyle/>
                    <a:p>
                      <a:pPr algn="ctr"/>
                      <a:r>
                        <a:rPr lang="ru-RU" sz="24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Органы артикуляции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[</a:t>
                      </a:r>
                      <a:r>
                        <a:rPr lang="ru-RU" sz="4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ш</a:t>
                      </a:r>
                      <a:r>
                        <a:rPr lang="ru-RU" sz="4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]</a:t>
                      </a:r>
                      <a:endParaRPr lang="ru-RU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[</a:t>
                      </a:r>
                      <a:r>
                        <a:rPr lang="ru-RU" sz="4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щ</a:t>
                      </a:r>
                      <a:r>
                        <a:rPr lang="ru-RU" sz="4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’]</a:t>
                      </a:r>
                      <a:endParaRPr lang="ru-RU" sz="4000" dirty="0"/>
                    </a:p>
                  </a:txBody>
                  <a:tcPr/>
                </a:tc>
              </a:tr>
              <a:tr h="928691">
                <a:tc>
                  <a:txBody>
                    <a:bodyPr/>
                    <a:lstStyle/>
                    <a:p>
                      <a:pPr algn="ctr"/>
                      <a:r>
                        <a:rPr lang="ru-RU" sz="4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Губы</a:t>
                      </a:r>
                      <a:endParaRPr lang="ru-RU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Округлены, как «Колечко».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Округлены, как «Колечко».</a:t>
                      </a:r>
                      <a:endParaRPr lang="ru-RU" sz="2000" dirty="0"/>
                    </a:p>
                  </a:txBody>
                  <a:tcPr/>
                </a:tc>
              </a:tr>
              <a:tr h="928691">
                <a:tc>
                  <a:txBody>
                    <a:bodyPr/>
                    <a:lstStyle/>
                    <a:p>
                      <a:pPr algn="ctr"/>
                      <a:r>
                        <a:rPr lang="ru-RU" sz="4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Зубы</a:t>
                      </a:r>
                      <a:endParaRPr lang="ru-RU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Сближены, но не сомкнуты.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Сближены, но не сомкнуты.</a:t>
                      </a:r>
                      <a:endParaRPr lang="ru-RU" sz="2000" dirty="0"/>
                    </a:p>
                  </a:txBody>
                  <a:tcPr/>
                </a:tc>
              </a:tr>
              <a:tr h="928691">
                <a:tc>
                  <a:txBody>
                    <a:bodyPr/>
                    <a:lstStyle/>
                    <a:p>
                      <a:pPr algn="ctr"/>
                      <a:r>
                        <a:rPr lang="ru-RU" sz="4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Язык</a:t>
                      </a:r>
                      <a:endParaRPr lang="ru-RU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Как «Чашечка», кончик языка поднят к бугорочкам за верхними зубами, язык прямой.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Как «Грибочек», кончик языка у бугорочков за верхними зубами, язык выгнут вверх.</a:t>
                      </a:r>
                      <a:endParaRPr lang="ru-RU" sz="2000" dirty="0"/>
                    </a:p>
                  </a:txBody>
                  <a:tcPr/>
                </a:tc>
              </a:tr>
              <a:tr h="928691">
                <a:tc>
                  <a:txBody>
                    <a:bodyPr/>
                    <a:lstStyle/>
                    <a:p>
                      <a:pPr algn="ctr"/>
                      <a:r>
                        <a:rPr lang="ru-RU" sz="3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Воздушная струя</a:t>
                      </a:r>
                      <a:endParaRPr lang="ru-RU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Тёплая, встречает преграду.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Тёплая, встречает преграду.</a:t>
                      </a:r>
                      <a:endParaRPr lang="ru-RU" sz="2000" dirty="0"/>
                    </a:p>
                  </a:txBody>
                  <a:tcPr/>
                </a:tc>
              </a:tr>
              <a:tr h="928691">
                <a:tc>
                  <a:txBody>
                    <a:bodyPr/>
                    <a:lstStyle/>
                    <a:p>
                      <a:pPr algn="ctr"/>
                      <a:r>
                        <a:rPr lang="ru-RU" sz="3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Голосовые складки</a:t>
                      </a:r>
                      <a:endParaRPr lang="ru-RU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Не дрожат.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Не дрожат.</a:t>
                      </a:r>
                      <a:endParaRPr lang="ru-RU" sz="20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http://festival.1september.ru/articles/599007/img1.gif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857488" y="357166"/>
            <a:ext cx="4357718" cy="57864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http://festival.1september.ru/articles/599007/img2.gif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285852" y="357166"/>
            <a:ext cx="7143800" cy="60007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http://festival.1september.ru/articles/599007/img3.gif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85786" y="500042"/>
            <a:ext cx="7500990" cy="59293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http://festival.1september.ru/articles/599007/img5.gif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71472" y="500042"/>
            <a:ext cx="7858180" cy="5715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2984"/>
          </a:xfrm>
        </p:spPr>
        <p:txBody>
          <a:bodyPr/>
          <a:lstStyle/>
          <a:p>
            <a:r>
              <a:rPr lang="ru-RU" i="1" dirty="0" smtClean="0">
                <a:solidFill>
                  <a:srgbClr val="FF0000"/>
                </a:solidFill>
              </a:rPr>
              <a:t>Где спрятались буквы ?</a:t>
            </a:r>
            <a:endParaRPr lang="ru-RU" i="1" dirty="0">
              <a:solidFill>
                <a:srgbClr val="FF0000"/>
              </a:solidFill>
            </a:endParaRPr>
          </a:p>
        </p:txBody>
      </p:sp>
      <p:pic>
        <p:nvPicPr>
          <p:cNvPr id="4" name="Содержимое 3" descr="http://festival.1september.ru/articles/599007/img7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85786" y="1285860"/>
            <a:ext cx="7286676" cy="5572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71546"/>
          </a:xfr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/>
          <a:lstStyle/>
          <a:p>
            <a:r>
              <a:rPr lang="ru-RU" b="1" i="1" dirty="0" smtClean="0"/>
              <a:t>П О Ч И Т А Е М  ?</a:t>
            </a:r>
            <a:endParaRPr lang="ru-RU" b="1" i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071546"/>
            <a:ext cx="9144000" cy="5786454"/>
          </a:xfr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numCol="2">
            <a:normAutofit fontScale="92500" lnSpcReduction="20000"/>
          </a:bodyPr>
          <a:lstStyle/>
          <a:p>
            <a:pPr algn="ctr">
              <a:buNone/>
            </a:pPr>
            <a:r>
              <a:rPr lang="ru-RU" sz="4800" dirty="0" smtClean="0"/>
              <a:t> </a:t>
            </a:r>
            <a:r>
              <a:rPr lang="ru-RU" sz="4800" dirty="0" err="1" smtClean="0"/>
              <a:t>ша-ща</a:t>
            </a:r>
            <a:endParaRPr lang="ru-RU" sz="4800" dirty="0" smtClean="0"/>
          </a:p>
          <a:p>
            <a:pPr algn="ctr">
              <a:buNone/>
            </a:pPr>
            <a:r>
              <a:rPr lang="ru-RU" sz="4800" dirty="0" smtClean="0"/>
              <a:t> </a:t>
            </a:r>
            <a:r>
              <a:rPr lang="ru-RU" sz="4800" dirty="0" err="1" smtClean="0"/>
              <a:t>шо-що</a:t>
            </a:r>
            <a:r>
              <a:rPr lang="ru-RU" sz="4800" dirty="0" smtClean="0"/>
              <a:t> </a:t>
            </a:r>
            <a:endParaRPr lang="ru-RU" sz="4800" dirty="0" smtClean="0"/>
          </a:p>
          <a:p>
            <a:pPr algn="ctr">
              <a:buNone/>
            </a:pPr>
            <a:r>
              <a:rPr lang="ru-RU" sz="4800" dirty="0" smtClean="0"/>
              <a:t> </a:t>
            </a:r>
            <a:r>
              <a:rPr lang="ru-RU" sz="4800" dirty="0" err="1" smtClean="0"/>
              <a:t>ша-ща</a:t>
            </a:r>
            <a:r>
              <a:rPr lang="ru-RU" sz="4800" dirty="0" smtClean="0"/>
              <a:t> </a:t>
            </a:r>
          </a:p>
          <a:p>
            <a:pPr algn="ctr">
              <a:buNone/>
            </a:pPr>
            <a:r>
              <a:rPr lang="ru-RU" sz="4800" dirty="0" smtClean="0"/>
              <a:t> </a:t>
            </a:r>
            <a:r>
              <a:rPr lang="ru-RU" sz="4800" dirty="0" err="1" smtClean="0"/>
              <a:t>шу-щу</a:t>
            </a:r>
            <a:endParaRPr lang="ru-RU" sz="4800" dirty="0" smtClean="0"/>
          </a:p>
          <a:p>
            <a:pPr algn="ctr">
              <a:buNone/>
            </a:pPr>
            <a:r>
              <a:rPr lang="ru-RU" sz="4800" dirty="0" err="1" smtClean="0"/>
              <a:t>аш-ащ</a:t>
            </a:r>
            <a:r>
              <a:rPr lang="ru-RU" sz="4800" dirty="0" smtClean="0"/>
              <a:t> </a:t>
            </a:r>
          </a:p>
          <a:p>
            <a:pPr algn="ctr">
              <a:buNone/>
            </a:pPr>
            <a:r>
              <a:rPr lang="ru-RU" sz="4800" dirty="0" err="1" smtClean="0"/>
              <a:t>ош-ощ</a:t>
            </a:r>
            <a:r>
              <a:rPr lang="ru-RU" sz="4800" dirty="0" smtClean="0"/>
              <a:t> </a:t>
            </a:r>
          </a:p>
          <a:p>
            <a:pPr algn="ctr">
              <a:buNone/>
            </a:pPr>
            <a:r>
              <a:rPr lang="ru-RU" sz="4800" dirty="0" err="1" smtClean="0"/>
              <a:t>уш-ущ</a:t>
            </a:r>
            <a:r>
              <a:rPr lang="ru-RU" sz="4800" dirty="0" smtClean="0"/>
              <a:t> </a:t>
            </a:r>
          </a:p>
          <a:p>
            <a:pPr algn="ctr">
              <a:buNone/>
            </a:pPr>
            <a:r>
              <a:rPr lang="ru-RU" sz="4800" dirty="0" err="1" smtClean="0"/>
              <a:t>аш-ащ</a:t>
            </a:r>
            <a:r>
              <a:rPr lang="ru-RU" sz="4800" dirty="0" smtClean="0"/>
              <a:t/>
            </a:r>
            <a:br>
              <a:rPr lang="ru-RU" sz="4800" dirty="0" smtClean="0"/>
            </a:br>
            <a:r>
              <a:rPr lang="ru-RU" sz="4800" dirty="0" err="1" smtClean="0"/>
              <a:t>ши-щи</a:t>
            </a:r>
            <a:r>
              <a:rPr lang="ru-RU" sz="4800" dirty="0" smtClean="0"/>
              <a:t> </a:t>
            </a:r>
          </a:p>
          <a:p>
            <a:pPr algn="ctr">
              <a:buNone/>
            </a:pPr>
            <a:r>
              <a:rPr lang="ru-RU" sz="4800" dirty="0" err="1" smtClean="0"/>
              <a:t>ше-ще</a:t>
            </a:r>
            <a:r>
              <a:rPr lang="ru-RU" sz="4800" dirty="0" smtClean="0"/>
              <a:t> </a:t>
            </a:r>
          </a:p>
          <a:p>
            <a:pPr algn="ctr">
              <a:buNone/>
            </a:pPr>
            <a:r>
              <a:rPr lang="ru-RU" sz="4800" dirty="0" err="1" smtClean="0"/>
              <a:t>шё-щё</a:t>
            </a:r>
            <a:r>
              <a:rPr lang="ru-RU" sz="4800" dirty="0" smtClean="0"/>
              <a:t> </a:t>
            </a:r>
          </a:p>
          <a:p>
            <a:pPr algn="ctr">
              <a:buNone/>
            </a:pPr>
            <a:r>
              <a:rPr lang="ru-RU" sz="4800" dirty="0" err="1" smtClean="0"/>
              <a:t>шу-щу</a:t>
            </a:r>
            <a:r>
              <a:rPr lang="ru-RU" sz="4800" dirty="0" smtClean="0"/>
              <a:t/>
            </a:r>
            <a:br>
              <a:rPr lang="ru-RU" sz="4800" dirty="0" smtClean="0"/>
            </a:br>
            <a:r>
              <a:rPr lang="ru-RU" sz="4800" dirty="0" err="1" smtClean="0"/>
              <a:t>иш-ищ</a:t>
            </a:r>
            <a:endParaRPr lang="ru-RU" sz="4800" dirty="0" smtClean="0"/>
          </a:p>
          <a:p>
            <a:pPr algn="ctr">
              <a:buNone/>
            </a:pPr>
            <a:r>
              <a:rPr lang="ru-RU" sz="4800" dirty="0" smtClean="0"/>
              <a:t> </a:t>
            </a:r>
            <a:r>
              <a:rPr lang="ru-RU" sz="4800" dirty="0" err="1" smtClean="0"/>
              <a:t>еш-ещ</a:t>
            </a:r>
            <a:endParaRPr lang="ru-RU" sz="4800" dirty="0" smtClean="0"/>
          </a:p>
          <a:p>
            <a:pPr algn="ctr">
              <a:buNone/>
            </a:pPr>
            <a:r>
              <a:rPr lang="ru-RU" sz="4800" dirty="0" smtClean="0"/>
              <a:t> </a:t>
            </a:r>
            <a:r>
              <a:rPr lang="ru-RU" sz="4800" dirty="0" err="1" smtClean="0"/>
              <a:t>яш-ящ</a:t>
            </a:r>
            <a:r>
              <a:rPr lang="ru-RU" sz="4800" dirty="0" smtClean="0"/>
              <a:t> </a:t>
            </a:r>
            <a:endParaRPr lang="ru-RU" sz="4800" dirty="0" smtClean="0"/>
          </a:p>
          <a:p>
            <a:pPr algn="ctr">
              <a:buNone/>
            </a:pPr>
            <a:r>
              <a:rPr lang="ru-RU" sz="4800" dirty="0" err="1" smtClean="0"/>
              <a:t>ёш-ёщ</a:t>
            </a:r>
            <a:endParaRPr lang="ru-RU" sz="4800" dirty="0" smtClean="0"/>
          </a:p>
          <a:p>
            <a:pPr algn="ctr"/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17638"/>
          </a:xfr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/>
          <a:lstStyle/>
          <a:p>
            <a:r>
              <a:rPr lang="ru-RU" dirty="0" smtClean="0"/>
              <a:t>П О Р А Б ОТ А Е М ?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428736"/>
            <a:ext cx="9144000" cy="5429264"/>
          </a:xfr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>
              <a:buNone/>
            </a:pPr>
            <a:r>
              <a:rPr lang="ru-RU" sz="4400" dirty="0" smtClean="0"/>
              <a:t>В нашем шкафу много ... . </a:t>
            </a:r>
            <a:endParaRPr lang="ru-RU" sz="4400" dirty="0" smtClean="0"/>
          </a:p>
          <a:p>
            <a:pPr>
              <a:buNone/>
            </a:pPr>
            <a:r>
              <a:rPr lang="ru-RU" sz="4400" i="1" dirty="0" smtClean="0"/>
              <a:t>(</a:t>
            </a:r>
            <a:r>
              <a:rPr lang="ru-RU" sz="4400" i="1" dirty="0" smtClean="0"/>
              <a:t>Вещей)</a:t>
            </a:r>
            <a:r>
              <a:rPr lang="ru-RU" sz="4400" dirty="0" smtClean="0"/>
              <a:t>. </a:t>
            </a:r>
            <a:endParaRPr lang="ru-RU" sz="4400" dirty="0" smtClean="0"/>
          </a:p>
          <a:p>
            <a:pPr>
              <a:buNone/>
            </a:pPr>
            <a:r>
              <a:rPr lang="ru-RU" sz="4400" dirty="0" smtClean="0"/>
              <a:t>Первобытные </a:t>
            </a:r>
            <a:r>
              <a:rPr lang="ru-RU" sz="4400" dirty="0" smtClean="0"/>
              <a:t>люди жили в ... . </a:t>
            </a:r>
            <a:endParaRPr lang="ru-RU" sz="4400" dirty="0" smtClean="0"/>
          </a:p>
          <a:p>
            <a:pPr>
              <a:buNone/>
            </a:pPr>
            <a:r>
              <a:rPr lang="ru-RU" sz="4400" i="1" dirty="0" smtClean="0"/>
              <a:t>(</a:t>
            </a:r>
            <a:r>
              <a:rPr lang="ru-RU" sz="4400" i="1" dirty="0" smtClean="0"/>
              <a:t>Пещерах)</a:t>
            </a:r>
            <a:r>
              <a:rPr lang="ru-RU" sz="4400" dirty="0" smtClean="0"/>
              <a:t>.</a:t>
            </a:r>
          </a:p>
          <a:p>
            <a:pPr>
              <a:buNone/>
            </a:pPr>
            <a:r>
              <a:rPr lang="ru-RU" sz="4400" dirty="0" smtClean="0"/>
              <a:t>Л</a:t>
            </a:r>
            <a:r>
              <a:rPr lang="ru-RU" sz="4400" dirty="0" smtClean="0"/>
              <a:t>ягушки </a:t>
            </a:r>
            <a:r>
              <a:rPr lang="ru-RU" sz="4400" dirty="0" smtClean="0"/>
              <a:t>едят мелких жучков и ... . </a:t>
            </a:r>
            <a:endParaRPr lang="ru-RU" sz="4400" dirty="0" smtClean="0"/>
          </a:p>
          <a:p>
            <a:pPr>
              <a:buNone/>
            </a:pPr>
            <a:r>
              <a:rPr lang="ru-RU" sz="4400" i="1" dirty="0" smtClean="0"/>
              <a:t>(</a:t>
            </a:r>
            <a:r>
              <a:rPr lang="ru-RU" sz="4400" i="1" dirty="0" smtClean="0"/>
              <a:t>Мошек)</a:t>
            </a:r>
            <a:r>
              <a:rPr lang="ru-RU" sz="4400" dirty="0" smtClean="0"/>
              <a:t>. </a:t>
            </a:r>
            <a:endParaRPr lang="ru-RU" sz="4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357298"/>
          </a:xfr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ru-RU" dirty="0" smtClean="0"/>
              <a:t>Вставьте в текст пропущенные буквы «</a:t>
            </a:r>
            <a:r>
              <a:rPr lang="ru-RU" dirty="0" err="1" smtClean="0"/>
              <a:t>ш</a:t>
            </a:r>
            <a:r>
              <a:rPr lang="ru-RU" dirty="0" smtClean="0"/>
              <a:t>» и «</a:t>
            </a:r>
            <a:r>
              <a:rPr lang="ru-RU" dirty="0" err="1" smtClean="0"/>
              <a:t>щ</a:t>
            </a:r>
            <a:r>
              <a:rPr lang="ru-RU" dirty="0" smtClean="0"/>
              <a:t>»: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357298"/>
            <a:ext cx="9144000" cy="5500702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buNone/>
            </a:pPr>
            <a:r>
              <a:rPr lang="ru-RU" sz="6000" dirty="0" smtClean="0"/>
              <a:t>У  </a:t>
            </a:r>
            <a:r>
              <a:rPr lang="ru-RU" sz="6000" dirty="0" err="1" smtClean="0"/>
              <a:t>_уры</a:t>
            </a:r>
            <a:r>
              <a:rPr lang="ru-RU" sz="6000" dirty="0" smtClean="0"/>
              <a:t>  </a:t>
            </a:r>
            <a:r>
              <a:rPr lang="ru-RU" sz="6000" dirty="0" err="1" smtClean="0"/>
              <a:t>_еглова</a:t>
            </a:r>
            <a:r>
              <a:rPr lang="ru-RU" sz="6000" dirty="0" smtClean="0"/>
              <a:t> есть </a:t>
            </a:r>
            <a:r>
              <a:rPr lang="ru-RU" sz="6000" dirty="0" err="1" smtClean="0"/>
              <a:t>_енок</a:t>
            </a:r>
            <a:r>
              <a:rPr lang="ru-RU" sz="6000" dirty="0" smtClean="0"/>
              <a:t>. </a:t>
            </a:r>
            <a:r>
              <a:rPr lang="ru-RU" sz="6000" dirty="0" err="1" smtClean="0"/>
              <a:t>_енка</a:t>
            </a:r>
            <a:r>
              <a:rPr lang="ru-RU" sz="6000" dirty="0" smtClean="0"/>
              <a:t> зовут </a:t>
            </a:r>
            <a:r>
              <a:rPr lang="ru-RU" sz="6000" dirty="0" err="1" smtClean="0"/>
              <a:t>_арик</a:t>
            </a:r>
            <a:r>
              <a:rPr lang="ru-RU" sz="6000" dirty="0" smtClean="0"/>
              <a:t>. </a:t>
            </a:r>
            <a:r>
              <a:rPr lang="ru-RU" sz="6000" dirty="0" err="1" smtClean="0"/>
              <a:t>_енок</a:t>
            </a:r>
            <a:r>
              <a:rPr lang="ru-RU" sz="6000" dirty="0" smtClean="0"/>
              <a:t> </a:t>
            </a:r>
            <a:r>
              <a:rPr lang="ru-RU" sz="6000" dirty="0" err="1" smtClean="0"/>
              <a:t>ута_ил</a:t>
            </a:r>
            <a:r>
              <a:rPr lang="ru-RU" sz="6000" dirty="0" smtClean="0"/>
              <a:t> </a:t>
            </a:r>
            <a:r>
              <a:rPr lang="ru-RU" sz="6000" dirty="0" err="1" smtClean="0"/>
              <a:t>_ётку</a:t>
            </a:r>
            <a:r>
              <a:rPr lang="ru-RU" sz="6000" dirty="0" smtClean="0"/>
              <a:t> под </a:t>
            </a:r>
            <a:r>
              <a:rPr lang="ru-RU" sz="6000" dirty="0" err="1" smtClean="0"/>
              <a:t>_каф</a:t>
            </a:r>
            <a:r>
              <a:rPr lang="ru-RU" sz="6000" dirty="0" smtClean="0"/>
              <a:t>. </a:t>
            </a:r>
            <a:r>
              <a:rPr lang="ru-RU" sz="6000" dirty="0" err="1" smtClean="0"/>
              <a:t>_ура</a:t>
            </a:r>
            <a:r>
              <a:rPr lang="ru-RU" sz="6000" dirty="0" smtClean="0"/>
              <a:t> </a:t>
            </a:r>
            <a:r>
              <a:rPr lang="ru-RU" sz="6000" dirty="0" err="1" smtClean="0"/>
              <a:t>и_ет</a:t>
            </a:r>
            <a:r>
              <a:rPr lang="ru-RU" sz="6000" dirty="0" smtClean="0"/>
              <a:t> </a:t>
            </a:r>
            <a:r>
              <a:rPr lang="ru-RU" sz="6000" dirty="0" err="1" smtClean="0"/>
              <a:t>_ётку</a:t>
            </a:r>
            <a:r>
              <a:rPr lang="ru-RU" sz="6000" dirty="0" smtClean="0"/>
              <a:t>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http://festival.1september.ru/articles/599007/img3.gif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42843" y="714356"/>
            <a:ext cx="4357719" cy="5072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http://festival.1september.ru/articles/599007/img4.gif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57752" y="642918"/>
            <a:ext cx="4000528" cy="40005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</TotalTime>
  <Words>194</Words>
  <PresentationFormat>Экран (4:3)</PresentationFormat>
  <Paragraphs>46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"Дифференциация звуков [ш]. [щ], букв "ш" и "щ"    2 класс  учитель – логопед Чернецкая Т.Н.</vt:lpstr>
      <vt:lpstr>Слайд 2</vt:lpstr>
      <vt:lpstr>характеристика [ш] -[щ’]</vt:lpstr>
      <vt:lpstr>Слайд 4</vt:lpstr>
      <vt:lpstr>Слайд 5</vt:lpstr>
      <vt:lpstr>Слайд 6</vt:lpstr>
      <vt:lpstr>Слайд 7</vt:lpstr>
      <vt:lpstr>Где спрятались буквы ?</vt:lpstr>
      <vt:lpstr>П О Ч И Т А Е М  ?</vt:lpstr>
      <vt:lpstr>П О Р А Б ОТ А Е М ?</vt:lpstr>
      <vt:lpstr>Вставьте в текст пропущенные буквы «ш» и «щ»:</vt:lpstr>
      <vt:lpstr>Слайд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"Дифференциация звуков [ш]. [щ], букв "ш" и "щ"    2 класс  учитель – логопед Чернецкая Т.Н.</dc:title>
  <cp:lastModifiedBy>Татьяна</cp:lastModifiedBy>
  <cp:revision>7</cp:revision>
  <dcterms:modified xsi:type="dcterms:W3CDTF">2012-01-20T16:32:28Z</dcterms:modified>
</cp:coreProperties>
</file>