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0" r:id="rId2"/>
    <p:sldId id="256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108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2EDBD7-B538-4B4D-91CA-0CA51A7F526C}" type="datetimeFigureOut">
              <a:rPr lang="ru-RU" smtClean="0"/>
              <a:pPr/>
              <a:t>06.11.2013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215BFD-4669-486E-A653-179210C17B0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02.02.2012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АЛЕКСАНДРА </a:t>
            </a:r>
            <a:r>
              <a:rPr lang="en-US" smtClean="0"/>
              <a:t>PIYAVOCHKA </a:t>
            </a:r>
            <a:r>
              <a:rPr lang="ru-RU" smtClean="0"/>
              <a:t>НИКИТИНА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439F7-C0B8-4B6D-B4F4-C8C3E0BC42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02.02.2012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АЛЕКСАНДРА </a:t>
            </a:r>
            <a:r>
              <a:rPr lang="en-US" smtClean="0"/>
              <a:t>PIYAVOCHKA </a:t>
            </a:r>
            <a:r>
              <a:rPr lang="ru-RU" smtClean="0"/>
              <a:t>НИКИТИНА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439F7-C0B8-4B6D-B4F4-C8C3E0BC42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02.02.2012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АЛЕКСАНДРА </a:t>
            </a:r>
            <a:r>
              <a:rPr lang="en-US" smtClean="0"/>
              <a:t>PIYAVOCHKA </a:t>
            </a:r>
            <a:r>
              <a:rPr lang="ru-RU" smtClean="0"/>
              <a:t>НИКИТИНА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439F7-C0B8-4B6D-B4F4-C8C3E0BC42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02.02.2012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АЛЕКСАНДРА </a:t>
            </a:r>
            <a:r>
              <a:rPr lang="en-US" smtClean="0"/>
              <a:t>PIYAVOCHKA </a:t>
            </a:r>
            <a:r>
              <a:rPr lang="ru-RU" smtClean="0"/>
              <a:t>НИКИТИНА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439F7-C0B8-4B6D-B4F4-C8C3E0BC42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02.02.2012</a:t>
            </a:r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АЛЕКСАНДРА </a:t>
            </a:r>
            <a:r>
              <a:rPr lang="en-US" smtClean="0"/>
              <a:t>PIYAVOCHKA </a:t>
            </a:r>
            <a:r>
              <a:rPr lang="ru-RU" smtClean="0"/>
              <a:t>НИКИТИНА</a:t>
            </a: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439F7-C0B8-4B6D-B4F4-C8C3E0BC42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02.02.2012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АЛЕКСАНДРА </a:t>
            </a:r>
            <a:r>
              <a:rPr lang="en-US" smtClean="0"/>
              <a:t>PIYAVOCHKA </a:t>
            </a:r>
            <a:r>
              <a:rPr lang="ru-RU" smtClean="0"/>
              <a:t>НИКИТИНА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439F7-C0B8-4B6D-B4F4-C8C3E0BC42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02.02.2012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АЛЕКСАНДРА </a:t>
            </a:r>
            <a:r>
              <a:rPr lang="en-US" smtClean="0"/>
              <a:t>PIYAVOCHKA </a:t>
            </a:r>
            <a:r>
              <a:rPr lang="ru-RU" smtClean="0"/>
              <a:t>НИКИТИНА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439F7-C0B8-4B6D-B4F4-C8C3E0BC42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02.02.2012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АЛЕКСАНДРА </a:t>
            </a:r>
            <a:r>
              <a:rPr lang="en-US" smtClean="0"/>
              <a:t>PIYAVOCHKA </a:t>
            </a:r>
            <a:r>
              <a:rPr lang="ru-RU" smtClean="0"/>
              <a:t>НИКИТИНА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439F7-C0B8-4B6D-B4F4-C8C3E0BC42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02.02.2012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АЛЕКСАНДРА </a:t>
            </a:r>
            <a:r>
              <a:rPr lang="en-US" smtClean="0"/>
              <a:t>PIYAVOCHKA </a:t>
            </a:r>
            <a:r>
              <a:rPr lang="ru-RU" smtClean="0"/>
              <a:t>НИКИТИНА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439F7-C0B8-4B6D-B4F4-C8C3E0BC42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02.02.2012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АЛЕКСАНДРА </a:t>
            </a:r>
            <a:r>
              <a:rPr lang="en-US" smtClean="0"/>
              <a:t>PIYAVOCHKA </a:t>
            </a:r>
            <a:r>
              <a:rPr lang="ru-RU" smtClean="0"/>
              <a:t>НИКИТИНА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439F7-C0B8-4B6D-B4F4-C8C3E0BC42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02.02.2012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АЛЕКСАНДРА </a:t>
            </a:r>
            <a:r>
              <a:rPr lang="en-US" smtClean="0"/>
              <a:t>PIYAVOCHKA </a:t>
            </a:r>
            <a:r>
              <a:rPr lang="ru-RU" smtClean="0"/>
              <a:t>НИКИТИНА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439F7-C0B8-4B6D-B4F4-C8C3E0BC42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02.02.2012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АЛЕКСАНДРА </a:t>
            </a:r>
            <a:r>
              <a:rPr lang="en-US" smtClean="0"/>
              <a:t>PIYAVOCHKA </a:t>
            </a:r>
            <a:r>
              <a:rPr lang="ru-RU" smtClean="0"/>
              <a:t>НИКИТИНА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439F7-C0B8-4B6D-B4F4-C8C3E0BC420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026" name="Picture 2" descr="I:\для фотошопа картинки, скраб и т д\0354877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2428868"/>
            <a:ext cx="3328799" cy="369092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428728" y="1142984"/>
            <a:ext cx="628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СРАВНЕНИЕ ВЕЛИЧИН</a:t>
            </a:r>
            <a:endParaRPr lang="ru-RU" sz="4800" b="1" dirty="0">
              <a:solidFill>
                <a:schemeClr val="accent3">
                  <a:lumMod val="50000"/>
                </a:schemeClr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:\для фотошопа картинки, скраб и т д\дома\perspectiv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707776"/>
            <a:ext cx="3400277" cy="4638114"/>
          </a:xfrm>
          <a:prstGeom prst="rect">
            <a:avLst/>
          </a:prstGeom>
          <a:noFill/>
        </p:spPr>
      </p:pic>
      <p:pic>
        <p:nvPicPr>
          <p:cNvPr id="1027" name="Picture 3" descr="I:\для фотошопа картинки, скраб и т д\дома\mini_houses\mini_houses\00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3214686"/>
            <a:ext cx="2541640" cy="2370125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1714480" y="5786454"/>
            <a:ext cx="2500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ВЫСОКИЙ</a:t>
            </a:r>
            <a:endParaRPr lang="en-US" sz="32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72132" y="5786454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НИЗКИЙ</a:t>
            </a:r>
            <a:endParaRPr lang="en-US" sz="32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02.02.2012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81481E-6 L -0.39028 -0.0048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:\для фотошопа картинки, скраб и т д\дома\store440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9989769">
            <a:off x="785786" y="1785926"/>
            <a:ext cx="3921946" cy="2946817"/>
          </a:xfrm>
          <a:prstGeom prst="rect">
            <a:avLst/>
          </a:prstGeom>
          <a:noFill/>
        </p:spPr>
      </p:pic>
      <p:pic>
        <p:nvPicPr>
          <p:cNvPr id="1027" name="Picture 3" descr="I:\для фотошопа картинки, скраб и т д\дома\sharf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81259">
            <a:off x="5000628" y="1857364"/>
            <a:ext cx="3214710" cy="2753935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214414" y="5786454"/>
            <a:ext cx="2500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ШИРОКИЙ</a:t>
            </a:r>
            <a:endParaRPr lang="en-US" sz="32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857884" y="5786454"/>
            <a:ext cx="2500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УЗКИЙ</a:t>
            </a:r>
            <a:endParaRPr lang="en-US" sz="32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02.02.2012</a:t>
            </a:r>
            <a:endParaRPr lang="ru-RU" dirty="0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22222E-6 L -0.36424 -0.0030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" y="-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I:\для фотошопа картинки, скраб и т д\дома\karandash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66730">
            <a:off x="1417413" y="1846532"/>
            <a:ext cx="2867026" cy="2857500"/>
          </a:xfrm>
          <a:prstGeom prst="rect">
            <a:avLst/>
          </a:prstGeom>
          <a:noFill/>
        </p:spPr>
      </p:pic>
      <p:pic>
        <p:nvPicPr>
          <p:cNvPr id="1028" name="Picture 4" descr="I:\для фотошопа картинки, скраб и т д\дома\0001-001-Karandash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511763">
            <a:off x="5456813" y="2148561"/>
            <a:ext cx="2582317" cy="2919399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5786446" y="5786454"/>
            <a:ext cx="2500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ТОНКИЙ</a:t>
            </a:r>
            <a:endParaRPr lang="en-US" sz="32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500166" y="5786454"/>
            <a:ext cx="2500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ТОЛСТЫЙ</a:t>
            </a:r>
            <a:endParaRPr lang="en-US" sz="32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02.02.2012</a:t>
            </a:r>
            <a:endParaRPr lang="ru-RU" dirty="0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07407E-6 L -0.42691 -0.0048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:\для фотошопа картинки, скраб и т д\дома\14483-kanny-5-variantov-637x0-1.jpg"/>
          <p:cNvPicPr>
            <a:picLocks noChangeAspect="1" noChangeArrowheads="1"/>
          </p:cNvPicPr>
          <p:nvPr/>
        </p:nvPicPr>
        <p:blipFill>
          <a:blip r:embed="rId2"/>
          <a:srcRect r="35243"/>
          <a:stretch>
            <a:fillRect/>
          </a:stretch>
        </p:blipFill>
        <p:spPr bwMode="auto">
          <a:xfrm>
            <a:off x="2428860" y="214290"/>
            <a:ext cx="5214974" cy="5697035"/>
          </a:xfrm>
          <a:prstGeom prst="rect">
            <a:avLst/>
          </a:prstGeom>
          <a:noFill/>
        </p:spPr>
      </p:pic>
      <p:pic>
        <p:nvPicPr>
          <p:cNvPr id="2052" name="Picture 4" descr="I:\для фотошопа картинки, скраб и т д\дома\8eeb7dff75701e4c3f792c5c6f963ad7182b36d0_333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6613"/>
          <a:stretch>
            <a:fillRect/>
          </a:stretch>
        </p:blipFill>
        <p:spPr bwMode="auto">
          <a:xfrm>
            <a:off x="1285852" y="0"/>
            <a:ext cx="2428892" cy="390524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500166" y="5857892"/>
            <a:ext cx="2500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КОРОТКОЕ</a:t>
            </a:r>
            <a:endParaRPr lang="en-US" sz="32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86380" y="5857892"/>
            <a:ext cx="2500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ДЛИННОЕ</a:t>
            </a:r>
            <a:endParaRPr lang="en-US" sz="32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02.02.2012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0.40764 0.0053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18</Words>
  <Application>Microsoft Office PowerPoint</Application>
  <PresentationFormat>Экран (4:3)</PresentationFormat>
  <Paragraphs>17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Александра</dc:creator>
  <cp:lastModifiedBy>Admin</cp:lastModifiedBy>
  <cp:revision>25</cp:revision>
  <dcterms:created xsi:type="dcterms:W3CDTF">2012-01-12T09:22:21Z</dcterms:created>
  <dcterms:modified xsi:type="dcterms:W3CDTF">2013-11-06T16:24:52Z</dcterms:modified>
</cp:coreProperties>
</file>