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9" r:id="rId4"/>
    <p:sldId id="258" r:id="rId5"/>
    <p:sldId id="269" r:id="rId6"/>
    <p:sldId id="263" r:id="rId7"/>
    <p:sldId id="256" r:id="rId8"/>
    <p:sldId id="260" r:id="rId9"/>
    <p:sldId id="262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66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C7BEE0-2DB5-483D-9EAA-55038B72C2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1936BD-1847-4D77-92E8-BED50F6922A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9F3146-7233-4BA3-AC2A-58116EA27DB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CCE62E-48F7-4E1A-B44B-356094B4639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494C11-52BF-41B5-B06C-C71FDEFE0FA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F7EAEBF-3518-4385-A04E-F3E766A8D2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EB6222-8710-4D65-8CE8-BEE3D31D7CD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4BBE0D-5691-4408-85DB-3BA0F3E7877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F9B111-227C-447E-98EA-4993C9E1519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4F6AEE7-C33C-42FB-A525-D177B0955C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0B8277-9857-49F8-AEF1-E151209FD8B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B478C62-BA5A-4E62-BEC6-2D7BCF10EC99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jpeg"/><Relationship Id="rId2" Type="http://schemas.openxmlformats.org/officeDocument/2006/relationships/audio" Target="../media/audio19.wav"/><Relationship Id="rId1" Type="http://schemas.openxmlformats.org/officeDocument/2006/relationships/audio" Target="../media/audio18.wav"/><Relationship Id="rId6" Type="http://schemas.openxmlformats.org/officeDocument/2006/relationships/image" Target="../media/image24.jpeg"/><Relationship Id="rId5" Type="http://schemas.openxmlformats.org/officeDocument/2006/relationships/image" Target="../media/image4.png"/><Relationship Id="rId10" Type="http://schemas.openxmlformats.org/officeDocument/2006/relationships/image" Target="../media/image28.jpeg"/><Relationship Id="rId4" Type="http://schemas.openxmlformats.org/officeDocument/2006/relationships/image" Target="../media/image5.png"/><Relationship Id="rId9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20.wav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6.gif"/><Relationship Id="rId5" Type="http://schemas.openxmlformats.org/officeDocument/2006/relationships/image" Target="../media/image4.png"/><Relationship Id="rId4" Type="http://schemas.openxmlformats.org/officeDocument/2006/relationships/image" Target="../media/image5.png"/><Relationship Id="rId9" Type="http://schemas.openxmlformats.org/officeDocument/2006/relationships/image" Target="../media/image9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gif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10.jpeg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3.jpeg"/><Relationship Id="rId2" Type="http://schemas.openxmlformats.org/officeDocument/2006/relationships/audio" Target="../media/audio7.wav"/><Relationship Id="rId1" Type="http://schemas.openxmlformats.org/officeDocument/2006/relationships/audio" Target="../media/audio6.wav"/><Relationship Id="rId6" Type="http://schemas.openxmlformats.org/officeDocument/2006/relationships/image" Target="../media/image12.gif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5.jpeg"/><Relationship Id="rId2" Type="http://schemas.openxmlformats.org/officeDocument/2006/relationships/audio" Target="../media/audio9.wav"/><Relationship Id="rId1" Type="http://schemas.openxmlformats.org/officeDocument/2006/relationships/audio" Target="../media/audio8.wav"/><Relationship Id="rId6" Type="http://schemas.openxmlformats.org/officeDocument/2006/relationships/image" Target="../media/image14.gif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gif"/><Relationship Id="rId2" Type="http://schemas.openxmlformats.org/officeDocument/2006/relationships/audio" Target="../media/audio11.wav"/><Relationship Id="rId1" Type="http://schemas.openxmlformats.org/officeDocument/2006/relationships/audio" Target="../media/audio10.wav"/><Relationship Id="rId6" Type="http://schemas.openxmlformats.org/officeDocument/2006/relationships/image" Target="../media/image14.gif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jpeg"/><Relationship Id="rId2" Type="http://schemas.openxmlformats.org/officeDocument/2006/relationships/audio" Target="../media/audio13.wav"/><Relationship Id="rId1" Type="http://schemas.openxmlformats.org/officeDocument/2006/relationships/audio" Target="../media/audio12.wav"/><Relationship Id="rId6" Type="http://schemas.openxmlformats.org/officeDocument/2006/relationships/image" Target="../media/image18.gif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jpeg"/><Relationship Id="rId2" Type="http://schemas.openxmlformats.org/officeDocument/2006/relationships/audio" Target="../media/audio15.wav"/><Relationship Id="rId1" Type="http://schemas.openxmlformats.org/officeDocument/2006/relationships/audio" Target="../media/audio14.wav"/><Relationship Id="rId6" Type="http://schemas.openxmlformats.org/officeDocument/2006/relationships/image" Target="../media/image20.gif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3.jpeg"/><Relationship Id="rId2" Type="http://schemas.openxmlformats.org/officeDocument/2006/relationships/audio" Target="../media/audio17.wav"/><Relationship Id="rId1" Type="http://schemas.openxmlformats.org/officeDocument/2006/relationships/audio" Target="../media/audio16.wav"/><Relationship Id="rId6" Type="http://schemas.openxmlformats.org/officeDocument/2006/relationships/image" Target="../media/image22.gif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57" name="Picture 21" descr="gallery_22914_384_4875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924300" y="908050"/>
            <a:ext cx="4751388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6000" b="1">
                <a:solidFill>
                  <a:srgbClr val="660066"/>
                </a:solidFill>
                <a:latin typeface="Century Gothic" pitchFamily="34" charset="0"/>
              </a:rPr>
              <a:t>ЗАГАДКИ </a:t>
            </a:r>
          </a:p>
          <a:p>
            <a:pPr algn="ctr"/>
            <a:r>
              <a:rPr lang="ru-RU" sz="6000" b="1">
                <a:solidFill>
                  <a:srgbClr val="660066"/>
                </a:solidFill>
                <a:latin typeface="Century Gothic" pitchFamily="34" charset="0"/>
              </a:rPr>
              <a:t>ДЛЯ </a:t>
            </a:r>
          </a:p>
          <a:p>
            <a:pPr algn="ctr"/>
            <a:r>
              <a:rPr lang="ru-RU" sz="6000" b="1">
                <a:solidFill>
                  <a:srgbClr val="660066"/>
                </a:solidFill>
                <a:latin typeface="Century Gothic" pitchFamily="34" charset="0"/>
              </a:rPr>
              <a:t>МАЛЫШЕЙ</a:t>
            </a:r>
          </a:p>
        </p:txBody>
      </p:sp>
      <p:pic>
        <p:nvPicPr>
          <p:cNvPr id="14358" name="Picture 22" descr="606_fil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80277">
            <a:off x="6227763" y="3789363"/>
            <a:ext cx="1506537" cy="2012950"/>
          </a:xfrm>
          <a:prstGeom prst="rect">
            <a:avLst/>
          </a:prstGeom>
          <a:noFill/>
        </p:spPr>
      </p:pic>
      <p:pic>
        <p:nvPicPr>
          <p:cNvPr id="14360" name="Picture 24" descr="f11_1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37113" y="3644900"/>
            <a:ext cx="1463675" cy="1560513"/>
          </a:xfrm>
          <a:prstGeom prst="rect">
            <a:avLst/>
          </a:prstGeom>
          <a:noFill/>
        </p:spPr>
      </p:pic>
      <p:pic>
        <p:nvPicPr>
          <p:cNvPr id="14361" name="Picture 2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648.WAV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Click="0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3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361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9" name="Picture 9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8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855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7300" y="6591300"/>
            <a:ext cx="304800" cy="304800"/>
          </a:xfrm>
          <a:prstGeom prst="rect">
            <a:avLst/>
          </a:prstGeom>
          <a:noFill/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6084888" y="211138"/>
            <a:ext cx="29162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FF3300"/>
                </a:solidFill>
                <a:latin typeface="Century Gothic" pitchFamily="34" charset="0"/>
              </a:rPr>
              <a:t>ФРУКТЫ</a:t>
            </a:r>
          </a:p>
        </p:txBody>
      </p:sp>
      <p:pic>
        <p:nvPicPr>
          <p:cNvPr id="10251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659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  <p:pic>
        <p:nvPicPr>
          <p:cNvPr id="10254" name="Picture 14" descr="f11_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660775" y="3068638"/>
            <a:ext cx="1558925" cy="2305050"/>
          </a:xfrm>
          <a:prstGeom prst="rect">
            <a:avLst/>
          </a:prstGeom>
          <a:noFill/>
        </p:spPr>
      </p:pic>
      <p:pic>
        <p:nvPicPr>
          <p:cNvPr id="10255" name="Picture 15" descr="f11_1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765175"/>
            <a:ext cx="1822450" cy="1943100"/>
          </a:xfrm>
          <a:prstGeom prst="rect">
            <a:avLst/>
          </a:prstGeom>
          <a:noFill/>
        </p:spPr>
      </p:pic>
      <p:pic>
        <p:nvPicPr>
          <p:cNvPr id="10256" name="Picture 16" descr="banan-bw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43263" y="1052513"/>
            <a:ext cx="1833562" cy="2016125"/>
          </a:xfrm>
          <a:prstGeom prst="rect">
            <a:avLst/>
          </a:prstGeom>
          <a:noFill/>
        </p:spPr>
      </p:pic>
      <p:pic>
        <p:nvPicPr>
          <p:cNvPr id="10257" name="Picture 17" descr="DSCF1707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35150" y="2708275"/>
            <a:ext cx="1852613" cy="2714625"/>
          </a:xfrm>
          <a:prstGeom prst="rect">
            <a:avLst/>
          </a:prstGeom>
          <a:noFill/>
        </p:spPr>
      </p:pic>
      <p:pic>
        <p:nvPicPr>
          <p:cNvPr id="10258" name="Picture 18" descr="85mWG1LmKH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083300" y="1085850"/>
            <a:ext cx="2881313" cy="2559050"/>
          </a:xfrm>
          <a:prstGeom prst="rect">
            <a:avLst/>
          </a:prstGeom>
          <a:noFill/>
        </p:spPr>
      </p:pic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2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1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2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9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0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7" presetClass="entr" presetSubtype="0" fill="hold" grpId="0" nodeType="withEffect">
                                  <p:stCondLst>
                                    <p:cond delay="1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000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100000" showWhenStopped="0">
                <p:cTn id="3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48"/>
                </p:tgtEl>
              </p:cMediaNode>
            </p:audio>
            <p:audio isNarration="1">
              <p:cMediaNode showWhenStopped="0">
                <p:cTn id="31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251"/>
                </p:tgtEl>
              </p:cMediaNode>
            </p:audio>
          </p:childTnLst>
        </p:cTn>
      </p:par>
    </p:tnLst>
    <p:bldLst>
      <p:bldP spid="102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gallery_22914_384_4875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541338" y="1989138"/>
            <a:ext cx="4751387" cy="155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9600" b="1">
                <a:solidFill>
                  <a:srgbClr val="660066"/>
                </a:solidFill>
                <a:latin typeface="Century Gothic" pitchFamily="34" charset="0"/>
              </a:rPr>
              <a:t>КОНЕЦ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1403350" y="4427538"/>
            <a:ext cx="2903538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ru-RU" sz="2800" b="1" i="1">
                <a:solidFill>
                  <a:srgbClr val="660066"/>
                </a:solidFill>
                <a:latin typeface="Century Gothic" pitchFamily="34" charset="0"/>
              </a:rPr>
              <a:t>Ольга Климова</a:t>
            </a:r>
          </a:p>
        </p:txBody>
      </p:sp>
      <p:pic>
        <p:nvPicPr>
          <p:cNvPr id="11273" name="Picture 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4027.WAV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</p:spTree>
  </p:cSld>
  <p:clrMapOvr>
    <a:masterClrMapping/>
  </p:clrMapOvr>
  <p:transition advTm="41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2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27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7" name="Picture 5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6227763" y="427038"/>
            <a:ext cx="2540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FF3300"/>
                </a:solidFill>
                <a:latin typeface="Century Gothic" pitchFamily="34" charset="0"/>
              </a:rPr>
              <a:t>КОТ</a:t>
            </a:r>
          </a:p>
        </p:txBody>
      </p:sp>
      <p:pic>
        <p:nvPicPr>
          <p:cNvPr id="3076" name="Picture 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177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  <p:pic>
        <p:nvPicPr>
          <p:cNvPr id="3078" name="Picture 6" descr="tigr11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95288" y="3860800"/>
            <a:ext cx="1500187" cy="1800225"/>
          </a:xfrm>
          <a:prstGeom prst="rect">
            <a:avLst/>
          </a:prstGeom>
          <a:noFill/>
        </p:spPr>
      </p:pic>
      <p:pic>
        <p:nvPicPr>
          <p:cNvPr id="3079" name="Picture 7" descr="mysh0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rot="-1779995">
            <a:off x="4067175" y="4508500"/>
            <a:ext cx="2087563" cy="1458913"/>
          </a:xfrm>
          <a:prstGeom prst="rect">
            <a:avLst/>
          </a:prstGeom>
          <a:noFill/>
        </p:spPr>
      </p:pic>
      <p:pic>
        <p:nvPicPr>
          <p:cNvPr id="3081" name="Picture 9" descr="котт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050" y="1295400"/>
            <a:ext cx="3097213" cy="3429000"/>
          </a:xfrm>
          <a:prstGeom prst="rect">
            <a:avLst/>
          </a:prstGeom>
          <a:noFill/>
        </p:spPr>
      </p:pic>
      <p:pic>
        <p:nvPicPr>
          <p:cNvPr id="3083" name="Picture 11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2840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7300" y="6591300"/>
            <a:ext cx="304800" cy="304800"/>
          </a:xfrm>
          <a:prstGeom prst="rect">
            <a:avLst/>
          </a:prstGeom>
          <a:noFill/>
        </p:spPr>
      </p:pic>
      <p:pic>
        <p:nvPicPr>
          <p:cNvPr id="3085" name="Picture 13" descr="920"/>
          <p:cNvPicPr>
            <a:picLocks noChangeAspect="1" noChangeArrowheads="1" noCrop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845300" y="1339850"/>
            <a:ext cx="1471613" cy="2233613"/>
          </a:xfrm>
          <a:prstGeom prst="rect">
            <a:avLst/>
          </a:prstGeom>
          <a:noFill/>
        </p:spPr>
      </p:pic>
    </p:spTree>
  </p:cSld>
  <p:clrMapOvr>
    <a:masterClrMapping/>
  </p:clrMapOvr>
  <p:transition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08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xit" presetSubtype="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" dur="2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" dur="2000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6000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5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" fill="hold"/>
                                        <p:tgtEl>
                                          <p:spTgt spid="30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7" presetClass="entr" presetSubtype="0" fill="hold" grpId="0" nodeType="withEffect">
                                  <p:stCondLst>
                                    <p:cond delay="4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000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2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76"/>
                </p:tgtEl>
              </p:cMediaNode>
            </p:audio>
            <p:audio isNarration="1">
              <p:cMediaNode showWhenStopped="0">
                <p:cTn id="23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83"/>
                </p:tgtEl>
              </p:cMediaNode>
            </p:audio>
          </p:childTnLst>
        </p:cTn>
      </p:par>
    </p:tnLst>
    <p:bldLst>
      <p:bldP spid="30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6" name="Picture 16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35" name="Picture 1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187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  <p:pic>
        <p:nvPicPr>
          <p:cNvPr id="5138" name="Picture 18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86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144000" y="6381750"/>
            <a:ext cx="304800" cy="304800"/>
          </a:xfrm>
          <a:prstGeom prst="rect">
            <a:avLst/>
          </a:prstGeom>
          <a:noFill/>
        </p:spPr>
      </p:pic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6227763" y="333375"/>
            <a:ext cx="2540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FF3300"/>
                </a:solidFill>
                <a:latin typeface="Century Gothic" pitchFamily="34" charset="0"/>
              </a:rPr>
              <a:t>ПЁС</a:t>
            </a:r>
          </a:p>
        </p:txBody>
      </p:sp>
      <p:pic>
        <p:nvPicPr>
          <p:cNvPr id="5143" name="Picture 23" descr="raskraska-sobaka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8175" y="836613"/>
            <a:ext cx="3394075" cy="4464050"/>
          </a:xfrm>
          <a:prstGeom prst="rect">
            <a:avLst/>
          </a:prstGeom>
          <a:noFill/>
        </p:spPr>
      </p:pic>
      <p:pic>
        <p:nvPicPr>
          <p:cNvPr id="5145" name="Picture 25" descr="103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16688" y="1484313"/>
            <a:ext cx="2003425" cy="1906587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1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513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9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7" presetClass="entr" presetSubtype="0" fill="hold" grpId="0" nodeType="withEffect">
                                  <p:stCondLst>
                                    <p:cond delay="1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1000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1000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000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5"/>
                </p:tgtEl>
              </p:cMediaNode>
            </p:audio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38"/>
                </p:tgtEl>
              </p:cMediaNode>
            </p:audio>
          </p:childTnLst>
        </p:cTn>
      </p:par>
    </p:tnLst>
    <p:bldLst>
      <p:bldP spid="514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7" name="Picture 11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104" name="Picture 8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34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  <p:pic>
        <p:nvPicPr>
          <p:cNvPr id="4106" name="Picture 10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3411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7300" y="6591300"/>
            <a:ext cx="304800" cy="304800"/>
          </a:xfrm>
          <a:prstGeom prst="rect">
            <a:avLst/>
          </a:prstGeom>
          <a:noFill/>
        </p:spPr>
      </p:pic>
      <p:sp>
        <p:nvSpPr>
          <p:cNvPr id="4109" name="Text Box 13"/>
          <p:cNvSpPr txBox="1">
            <a:spLocks noChangeArrowheads="1"/>
          </p:cNvSpPr>
          <p:nvPr/>
        </p:nvSpPr>
        <p:spPr bwMode="auto">
          <a:xfrm>
            <a:off x="5867400" y="260350"/>
            <a:ext cx="33131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3300"/>
                </a:solidFill>
                <a:latin typeface="Century Gothic" pitchFamily="34" charset="0"/>
              </a:rPr>
              <a:t>ГРУЗОВИК</a:t>
            </a:r>
          </a:p>
        </p:txBody>
      </p:sp>
      <p:pic>
        <p:nvPicPr>
          <p:cNvPr id="4110" name="Picture 14" descr="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11863" y="1484313"/>
            <a:ext cx="2736850" cy="1881187"/>
          </a:xfrm>
          <a:prstGeom prst="rect">
            <a:avLst/>
          </a:prstGeom>
          <a:noFill/>
        </p:spPr>
      </p:pic>
      <p:pic>
        <p:nvPicPr>
          <p:cNvPr id="4111" name="Picture 15" descr="MG380_06508-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79613" y="1773238"/>
            <a:ext cx="3168650" cy="2716212"/>
          </a:xfrm>
          <a:prstGeom prst="rect">
            <a:avLst/>
          </a:prstGeom>
          <a:noFill/>
        </p:spPr>
      </p:pic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0" presetClass="entr" presetSubtype="0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" dur="20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7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100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100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000"/>
                                        <p:tgtEl>
                                          <p:spTgt spid="41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1500"/>
                            </p:stCondLst>
                            <p:childTnLst>
                              <p:par>
                                <p:cTn id="1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" fill="hold"/>
                                        <p:tgtEl>
                                          <p:spTgt spid="41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4"/>
                </p:tgtEl>
              </p:cMediaNode>
            </p:audio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06"/>
                </p:tgtEl>
              </p:cMediaNode>
            </p:audio>
          </p:childTnLst>
        </p:cTn>
      </p:par>
    </p:tnLst>
    <p:bldLst>
      <p:bldP spid="410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5867400" y="260350"/>
            <a:ext cx="33131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3300"/>
                </a:solidFill>
                <a:latin typeface="Century Gothic" pitchFamily="34" charset="0"/>
              </a:rPr>
              <a:t>КОРАБЛЬ</a:t>
            </a:r>
          </a:p>
        </p:txBody>
      </p:sp>
      <p:pic>
        <p:nvPicPr>
          <p:cNvPr id="15365" name="Picture 5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130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  <p:pic>
        <p:nvPicPr>
          <p:cNvPr id="15366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1207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7300" y="6591300"/>
            <a:ext cx="304800" cy="304800"/>
          </a:xfrm>
          <a:prstGeom prst="rect">
            <a:avLst/>
          </a:prstGeom>
          <a:noFill/>
        </p:spPr>
      </p:pic>
      <p:pic>
        <p:nvPicPr>
          <p:cNvPr id="15372" name="Picture 12" descr="1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325" y="1314450"/>
            <a:ext cx="2808288" cy="2330450"/>
          </a:xfrm>
          <a:prstGeom prst="rect">
            <a:avLst/>
          </a:prstGeom>
          <a:noFill/>
        </p:spPr>
      </p:pic>
      <p:pic>
        <p:nvPicPr>
          <p:cNvPr id="15373" name="Picture 13" descr="88884965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01825" y="1273175"/>
            <a:ext cx="3330575" cy="4189413"/>
          </a:xfrm>
          <a:prstGeom prst="rect">
            <a:avLst/>
          </a:prstGeom>
          <a:noFill/>
        </p:spPr>
      </p:pic>
    </p:spTree>
  </p:cSld>
  <p:clrMapOvr>
    <a:masterClrMapping/>
  </p:clrMapOvr>
  <p:transition advTm="15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3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153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8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0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5"/>
                </p:tgtEl>
              </p:cMediaNode>
            </p:audio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366"/>
                </p:tgtEl>
              </p:cMediaNode>
            </p:audio>
          </p:childTnLst>
        </p:cTn>
      </p:par>
    </p:tnLst>
    <p:bldLst>
      <p:bldP spid="1536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6" name="Picture 10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6084888" y="260350"/>
            <a:ext cx="291623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FF3300"/>
                </a:solidFill>
                <a:latin typeface="Century Gothic" pitchFamily="34" charset="0"/>
              </a:rPr>
              <a:t>МИШКА</a:t>
            </a:r>
          </a:p>
        </p:txBody>
      </p:sp>
      <p:pic>
        <p:nvPicPr>
          <p:cNvPr id="9230" name="Picture 14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05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91588" y="6597650"/>
            <a:ext cx="304800" cy="304800"/>
          </a:xfrm>
          <a:prstGeom prst="rect">
            <a:avLst/>
          </a:prstGeom>
          <a:noFill/>
        </p:spPr>
      </p:pic>
      <p:pic>
        <p:nvPicPr>
          <p:cNvPr id="9231" name="Picture 15" descr="1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867400" y="1074738"/>
            <a:ext cx="3276600" cy="2719387"/>
          </a:xfrm>
          <a:prstGeom prst="rect">
            <a:avLst/>
          </a:prstGeom>
          <a:noFill/>
        </p:spPr>
      </p:pic>
      <p:pic>
        <p:nvPicPr>
          <p:cNvPr id="9236" name="Picture 20" descr="236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443663" y="1598613"/>
            <a:ext cx="1543050" cy="1543050"/>
          </a:xfrm>
          <a:prstGeom prst="rect">
            <a:avLst/>
          </a:prstGeom>
          <a:noFill/>
        </p:spPr>
      </p:pic>
      <p:pic>
        <p:nvPicPr>
          <p:cNvPr id="9238" name="Picture 22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1246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  <p:pic>
        <p:nvPicPr>
          <p:cNvPr id="9240" name="Picture 24" descr="b-1541501121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79613" y="1052513"/>
            <a:ext cx="3195637" cy="4176712"/>
          </a:xfrm>
          <a:prstGeom prst="rect">
            <a:avLst/>
          </a:prstGeom>
          <a:noFill/>
        </p:spPr>
      </p:pic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2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92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9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0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92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30"/>
                </p:tgtEl>
              </p:cMediaNode>
            </p:audio>
            <p:audio isNarration="1">
              <p:cMediaNode showWhenStopped="0">
                <p:cTn id="20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238"/>
                </p:tgtEl>
              </p:cMediaNode>
            </p:audio>
          </p:childTnLst>
        </p:cTn>
      </p:par>
    </p:tnLst>
    <p:bldLst>
      <p:bldP spid="922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3" name="Picture 15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64" name="Text Box 16"/>
          <p:cNvSpPr txBox="1">
            <a:spLocks noChangeArrowheads="1"/>
          </p:cNvSpPr>
          <p:nvPr/>
        </p:nvSpPr>
        <p:spPr bwMode="auto">
          <a:xfrm>
            <a:off x="6227763" y="333375"/>
            <a:ext cx="2540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FF3300"/>
                </a:solidFill>
                <a:latin typeface="Century Gothic" pitchFamily="34" charset="0"/>
              </a:rPr>
              <a:t>КИТ</a:t>
            </a:r>
          </a:p>
        </p:txBody>
      </p:sp>
      <p:pic>
        <p:nvPicPr>
          <p:cNvPr id="2065" name="Picture 17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1589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  <p:pic>
        <p:nvPicPr>
          <p:cNvPr id="2066" name="Picture 18" descr="198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40425" y="1844675"/>
            <a:ext cx="3132138" cy="1223963"/>
          </a:xfrm>
          <a:prstGeom prst="rect">
            <a:avLst/>
          </a:prstGeom>
          <a:noFill/>
        </p:spPr>
      </p:pic>
      <p:pic>
        <p:nvPicPr>
          <p:cNvPr id="2067" name="Picture 19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3382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7300" y="6591300"/>
            <a:ext cx="304800" cy="304800"/>
          </a:xfrm>
          <a:prstGeom prst="rect">
            <a:avLst/>
          </a:prstGeom>
          <a:noFill/>
        </p:spPr>
      </p:pic>
      <p:pic>
        <p:nvPicPr>
          <p:cNvPr id="2068" name="Picture 20" descr="1_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95475" y="1631950"/>
            <a:ext cx="3324225" cy="3838575"/>
          </a:xfrm>
          <a:prstGeom prst="rect">
            <a:avLst/>
          </a:prstGeom>
          <a:noFill/>
        </p:spPr>
      </p:pic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2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206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0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0"/>
                                        <p:tgtEl>
                                          <p:spTgt spid="20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0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5"/>
                </p:tgtEl>
              </p:cMediaNode>
            </p:audio>
            <p:audio isNarration="1">
              <p:cMediaNode showWhenStopped="0">
                <p:cTn id="1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67"/>
                </p:tgtEl>
              </p:cMediaNode>
            </p:audio>
          </p:childTnLst>
        </p:cTn>
      </p:par>
    </p:tnLst>
    <p:bldLst>
      <p:bldP spid="206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50" name="Picture 6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3865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</p:spPr>
      </p:pic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5867400" y="260350"/>
            <a:ext cx="33131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rgbClr val="FF3300"/>
                </a:solidFill>
                <a:latin typeface="Century Gothic" pitchFamily="34" charset="0"/>
              </a:rPr>
              <a:t>ЛЯГУШКА</a:t>
            </a:r>
          </a:p>
        </p:txBody>
      </p:sp>
      <p:pic>
        <p:nvPicPr>
          <p:cNvPr id="6154" name="Picture 10" descr="76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300788" y="1412875"/>
            <a:ext cx="2479675" cy="1765300"/>
          </a:xfrm>
          <a:prstGeom prst="rect">
            <a:avLst/>
          </a:prstGeom>
          <a:noFill/>
        </p:spPr>
      </p:pic>
      <p:pic>
        <p:nvPicPr>
          <p:cNvPr id="6156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819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01013" y="6553200"/>
            <a:ext cx="304800" cy="304800"/>
          </a:xfrm>
          <a:prstGeom prst="rect">
            <a:avLst/>
          </a:prstGeom>
          <a:noFill/>
        </p:spPr>
      </p:pic>
      <p:pic>
        <p:nvPicPr>
          <p:cNvPr id="6158" name="Picture 14" descr="606_file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873250" y="981075"/>
            <a:ext cx="3367088" cy="4497388"/>
          </a:xfrm>
          <a:prstGeom prst="rect">
            <a:avLst/>
          </a:prstGeom>
          <a:noFill/>
        </p:spPr>
      </p:pic>
    </p:spTree>
  </p:cSld>
  <p:clrMapOvr>
    <a:masterClrMapping/>
  </p:clrMapOvr>
  <p:transition advTm="17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15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61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7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0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0"/>
                </p:tgtEl>
              </p:cMediaNode>
            </p:audio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156"/>
                </p:tgtEl>
              </p:cMediaNode>
            </p:audio>
          </p:childTnLst>
        </p:cTn>
      </p:par>
    </p:tnLst>
    <p:bldLst>
      <p:bldP spid="61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07" name="Picture 15" descr="Restavracia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204" name="Picture 12">
            <a:hlinkClick r:id="" action="ppaction://media"/>
          </p:cNvPr>
          <p:cNvPicPr>
            <a:picLocks noRot="1" noChangeAspect="1" noChangeArrowheads="1"/>
          </p:cNvPicPr>
          <p:nvPr>
            <a:wavAudioFile r:embed="rId1" name="~PP2120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61400" y="6375400"/>
            <a:ext cx="304800" cy="304800"/>
          </a:xfrm>
          <a:prstGeom prst="rect">
            <a:avLst/>
          </a:prstGeom>
          <a:noFill/>
        </p:spPr>
      </p:pic>
      <p:pic>
        <p:nvPicPr>
          <p:cNvPr id="8205" name="Picture 13">
            <a:hlinkClick r:id="" action="ppaction://media"/>
          </p:cNvPr>
          <p:cNvPicPr>
            <a:picLocks noRot="1" noChangeAspect="1" noChangeArrowheads="1"/>
          </p:cNvPicPr>
          <p:nvPr>
            <a:wavAudioFile r:embed="rId2" name="~PP2940.WAV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877300" y="6591300"/>
            <a:ext cx="304800" cy="304800"/>
          </a:xfrm>
          <a:prstGeom prst="rect">
            <a:avLst/>
          </a:prstGeom>
          <a:noFill/>
        </p:spPr>
      </p:pic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6227763" y="188913"/>
            <a:ext cx="2540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rgbClr val="FF3300"/>
                </a:solidFill>
                <a:latin typeface="Century Gothic" pitchFamily="34" charset="0"/>
              </a:rPr>
              <a:t>СОВА</a:t>
            </a:r>
          </a:p>
        </p:txBody>
      </p:sp>
      <p:pic>
        <p:nvPicPr>
          <p:cNvPr id="8210" name="Picture 18" descr="34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025" y="1557338"/>
            <a:ext cx="1800225" cy="1603375"/>
          </a:xfrm>
          <a:prstGeom prst="rect">
            <a:avLst/>
          </a:prstGeom>
          <a:noFill/>
        </p:spPr>
      </p:pic>
      <p:pic>
        <p:nvPicPr>
          <p:cNvPr id="8212" name="Picture 20" descr="DE32B8FC3FA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982788" y="1268413"/>
            <a:ext cx="3094037" cy="3673475"/>
          </a:xfrm>
          <a:prstGeom prst="rect">
            <a:avLst/>
          </a:prstGeom>
          <a:noFill/>
        </p:spPr>
      </p:pic>
    </p:spTree>
  </p:cSld>
  <p:clrMapOvr>
    <a:masterClrMapping/>
  </p:clrMapOvr>
  <p:transition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1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820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9" presetID="27" presetClass="entr" presetSubtype="0" fill="hold" grpId="0" nodeType="withEffect">
                                  <p:stCondLst>
                                    <p:cond delay="10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1000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1000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000"/>
                                        <p:tgtEl>
                                          <p:spTgt spid="82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000"/>
                                        <p:tgtEl>
                                          <p:spTgt spid="8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4"/>
                </p:tgtEl>
              </p:cMediaNode>
            </p:audio>
            <p:audio isNarration="1">
              <p:cMediaNode showWhenStopped="0">
                <p:cTn id="18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205"/>
                </p:tgtEl>
              </p:cMediaNode>
            </p:audio>
          </p:childTnLst>
        </p:cTn>
      </p:par>
    </p:tnLst>
    <p:bldLst>
      <p:bldP spid="8209" grpId="0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955</TotalTime>
  <Words>15</Words>
  <Application>Microsoft Office PowerPoint</Application>
  <PresentationFormat>Экран (4:3)</PresentationFormat>
  <Paragraphs>14</Paragraphs>
  <Slides>11</Slides>
  <Notes>0</Notes>
  <HiddenSlides>0</HiddenSlides>
  <MMClips>20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Century Gothic</vt:lpstr>
      <vt:lpstr>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Ольга</dc:creator>
  <cp:lastModifiedBy>Ниджат</cp:lastModifiedBy>
  <cp:revision>45</cp:revision>
  <dcterms:created xsi:type="dcterms:W3CDTF">2009-09-28T06:02:20Z</dcterms:created>
  <dcterms:modified xsi:type="dcterms:W3CDTF">2012-12-09T15:29:18Z</dcterms:modified>
</cp:coreProperties>
</file>