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698" r:id="rId2"/>
    <p:sldId id="707" r:id="rId3"/>
    <p:sldId id="711" r:id="rId4"/>
    <p:sldId id="708" r:id="rId5"/>
    <p:sldId id="709" r:id="rId6"/>
    <p:sldId id="710" r:id="rId7"/>
    <p:sldId id="719" r:id="rId8"/>
    <p:sldId id="714" r:id="rId9"/>
    <p:sldId id="716" r:id="rId10"/>
    <p:sldId id="718" r:id="rId11"/>
    <p:sldId id="724" r:id="rId12"/>
    <p:sldId id="726" r:id="rId13"/>
    <p:sldId id="693" r:id="rId14"/>
    <p:sldId id="727" r:id="rId15"/>
    <p:sldId id="72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FFFF"/>
    <a:srgbClr val="CC00CC"/>
    <a:srgbClr val="B3273E"/>
    <a:srgbClr val="FD99B3"/>
    <a:srgbClr val="00B0F0"/>
    <a:srgbClr val="0070C0"/>
    <a:srgbClr val="33CCCC"/>
    <a:srgbClr val="000000"/>
    <a:srgbClr val="945F24"/>
    <a:srgbClr val="F3650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100" autoAdjust="0"/>
  </p:normalViewPr>
  <p:slideViewPr>
    <p:cSldViewPr>
      <p:cViewPr>
        <p:scale>
          <a:sx n="43" d="100"/>
          <a:sy n="43" d="100"/>
        </p:scale>
        <p:origin x="-1944" y="-13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5D35B-FD56-4ECB-B704-0A4D803B6D66}" type="datetimeFigureOut">
              <a:rPr lang="ru-RU" smtClean="0"/>
              <a:pPr/>
              <a:t>17.03.2014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F60C3E-F8B8-4A34-A4B8-FCDA194103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05225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17.03.2014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17.03.2014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17.03.2014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17.03.2014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17.03.2014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2032954" y="4041825"/>
            <a:ext cx="4680520" cy="914673"/>
          </a:xfrm>
          <a:prstGeom prst="ellipse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27929" y="1051355"/>
            <a:ext cx="8916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Чем похожи и чем отличаются кувшин и чашка на рисунке Вовы?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541216"/>
            <a:ext cx="15303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3435" y="4962599"/>
            <a:ext cx="68048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Где помещается больше воды?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88840"/>
            <a:ext cx="2530475" cy="2713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7044" y="5670485"/>
            <a:ext cx="85814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!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свойство (признак) чашки и кувшина - объём.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3237" y="44624"/>
            <a:ext cx="5938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80. Величины. Объём. Литр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25543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</p:spTree>
    <p:extLst>
      <p:ext uri="{BB962C8B-B14F-4D97-AF65-F5344CB8AC3E}">
        <p14:creationId xmlns="" xmlns:p14="http://schemas.microsoft.com/office/powerpoint/2010/main" val="370244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07579"/>
            <a:ext cx="2511425" cy="324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67366"/>
            <a:ext cx="1201836" cy="15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373326" y="2175489"/>
            <a:ext cx="1156207" cy="358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424450" y="4687567"/>
            <a:ext cx="1909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бочонок =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210095" y="4687566"/>
            <a:ext cx="1466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вёдер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9371" y="6381328"/>
            <a:ext cx="3813678" cy="1440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706" y="2318935"/>
            <a:ext cx="861943" cy="295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537857" y="2206430"/>
            <a:ext cx="818974" cy="30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3" name="Группа 162"/>
          <p:cNvGrpSpPr/>
          <p:nvPr/>
        </p:nvGrpSpPr>
        <p:grpSpPr>
          <a:xfrm>
            <a:off x="1388352" y="2104239"/>
            <a:ext cx="1083597" cy="501115"/>
            <a:chOff x="2479149" y="1268760"/>
            <a:chExt cx="1541075" cy="618774"/>
          </a:xfrm>
          <a:gradFill flip="none" rotWithShape="1">
            <a:gsLst>
              <a:gs pos="0">
                <a:srgbClr val="00FFFF">
                  <a:shade val="30000"/>
                  <a:satMod val="115000"/>
                </a:srgbClr>
              </a:gs>
              <a:gs pos="50000">
                <a:srgbClr val="00FFFF">
                  <a:shade val="67500"/>
                  <a:satMod val="115000"/>
                </a:srgbClr>
              </a:gs>
              <a:gs pos="100000">
                <a:srgbClr val="00FFFF">
                  <a:shade val="100000"/>
                  <a:satMod val="115000"/>
                </a:srgbClr>
              </a:gs>
            </a:gsLst>
            <a:lin ang="16200000" scaled="1"/>
            <a:tileRect/>
          </a:gradFill>
        </p:grpSpPr>
        <p:sp>
          <p:nvSpPr>
            <p:cNvPr id="164" name="Месяц 163"/>
            <p:cNvSpPr/>
            <p:nvPr/>
          </p:nvSpPr>
          <p:spPr>
            <a:xfrm rot="15961587">
              <a:off x="3074440" y="952067"/>
              <a:ext cx="350493" cy="1520441"/>
            </a:xfrm>
            <a:prstGeom prst="moon">
              <a:avLst>
                <a:gd name="adj" fmla="val 875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Овал 164"/>
            <p:cNvSpPr/>
            <p:nvPr/>
          </p:nvSpPr>
          <p:spPr>
            <a:xfrm>
              <a:off x="2479149" y="1268760"/>
              <a:ext cx="1541075" cy="5040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375081" y="5175558"/>
            <a:ext cx="3436096" cy="1205770"/>
            <a:chOff x="375081" y="5175558"/>
            <a:chExt cx="3436096" cy="1205770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375081" y="5175558"/>
              <a:ext cx="760989" cy="1205770"/>
              <a:chOff x="7020646" y="2283565"/>
              <a:chExt cx="1964511" cy="2947902"/>
            </a:xfrm>
          </p:grpSpPr>
          <p:grpSp>
            <p:nvGrpSpPr>
              <p:cNvPr id="21" name="Группа 20"/>
              <p:cNvGrpSpPr/>
              <p:nvPr/>
            </p:nvGrpSpPr>
            <p:grpSpPr>
              <a:xfrm>
                <a:off x="7020646" y="2375938"/>
                <a:ext cx="1964511" cy="2855529"/>
                <a:chOff x="4714877" y="1509573"/>
                <a:chExt cx="1964512" cy="2855531"/>
              </a:xfrm>
            </p:grpSpPr>
            <p:sp>
              <p:nvSpPr>
                <p:cNvPr id="23" name="Скругленный прямоугольник 22"/>
                <p:cNvSpPr/>
                <p:nvPr/>
              </p:nvSpPr>
              <p:spPr>
                <a:xfrm>
                  <a:off x="4714877" y="1591176"/>
                  <a:ext cx="1964512" cy="2773928"/>
                </a:xfrm>
                <a:prstGeom prst="roundRect">
                  <a:avLst>
                    <a:gd name="adj" fmla="val 46902"/>
                  </a:avLst>
                </a:prstGeom>
                <a:gradFill flip="none" rotWithShape="1">
                  <a:gsLst>
                    <a:gs pos="0">
                      <a:srgbClr val="00FFFF">
                        <a:shade val="30000"/>
                        <a:satMod val="115000"/>
                      </a:srgbClr>
                    </a:gs>
                    <a:gs pos="50000">
                      <a:srgbClr val="00FFFF">
                        <a:shade val="67500"/>
                        <a:satMod val="115000"/>
                      </a:srgbClr>
                    </a:gs>
                    <a:gs pos="100000">
                      <a:srgbClr val="00FFFF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n>
                  <a:solidFill>
                    <a:srgbClr val="0070C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4" name="Овал 23"/>
                <p:cNvSpPr/>
                <p:nvPr/>
              </p:nvSpPr>
              <p:spPr>
                <a:xfrm>
                  <a:off x="5164198" y="1571612"/>
                  <a:ext cx="1065870" cy="36942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0FFFF">
                        <a:tint val="66000"/>
                        <a:satMod val="160000"/>
                      </a:srgbClr>
                    </a:gs>
                    <a:gs pos="50000">
                      <a:srgbClr val="00FFFF">
                        <a:tint val="44500"/>
                        <a:satMod val="160000"/>
                      </a:srgbClr>
                    </a:gs>
                    <a:gs pos="100000">
                      <a:srgbClr val="00FFFF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ln>
                  <a:solidFill>
                    <a:srgbClr val="00FFFF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5" name="Кольцо 24"/>
                <p:cNvSpPr/>
                <p:nvPr/>
              </p:nvSpPr>
              <p:spPr>
                <a:xfrm>
                  <a:off x="5164198" y="1509573"/>
                  <a:ext cx="1065870" cy="431467"/>
                </a:xfrm>
                <a:prstGeom prst="donut">
                  <a:avLst/>
                </a:prstGeom>
                <a:solidFill>
                  <a:srgbClr val="00B0F0"/>
                </a:solidFill>
                <a:ln>
                  <a:noFill/>
                  <a:prstDash val="solid"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2" name="Кольцо 21"/>
              <p:cNvSpPr/>
              <p:nvPr/>
            </p:nvSpPr>
            <p:spPr>
              <a:xfrm>
                <a:off x="7452321" y="2283565"/>
                <a:ext cx="1065870" cy="431466"/>
              </a:xfrm>
              <a:prstGeom prst="donut">
                <a:avLst/>
              </a:prstGeom>
              <a:solidFill>
                <a:srgbClr val="00B0F0">
                  <a:alpha val="38824"/>
                </a:srgbClr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3" name="Группа 42"/>
            <p:cNvGrpSpPr/>
            <p:nvPr/>
          </p:nvGrpSpPr>
          <p:grpSpPr>
            <a:xfrm>
              <a:off x="712838" y="5175558"/>
              <a:ext cx="760989" cy="1205770"/>
              <a:chOff x="7020646" y="2283565"/>
              <a:chExt cx="1964511" cy="2947902"/>
            </a:xfrm>
          </p:grpSpPr>
          <p:grpSp>
            <p:nvGrpSpPr>
              <p:cNvPr id="44" name="Группа 43"/>
              <p:cNvGrpSpPr/>
              <p:nvPr/>
            </p:nvGrpSpPr>
            <p:grpSpPr>
              <a:xfrm>
                <a:off x="7020646" y="2375938"/>
                <a:ext cx="1964511" cy="2855529"/>
                <a:chOff x="4714877" y="1509573"/>
                <a:chExt cx="1964512" cy="2855531"/>
              </a:xfrm>
            </p:grpSpPr>
            <p:sp>
              <p:nvSpPr>
                <p:cNvPr id="46" name="Скругленный прямоугольник 45"/>
                <p:cNvSpPr/>
                <p:nvPr/>
              </p:nvSpPr>
              <p:spPr>
                <a:xfrm>
                  <a:off x="4714877" y="1591176"/>
                  <a:ext cx="1964512" cy="2773928"/>
                </a:xfrm>
                <a:prstGeom prst="roundRect">
                  <a:avLst>
                    <a:gd name="adj" fmla="val 46902"/>
                  </a:avLst>
                </a:prstGeom>
                <a:gradFill flip="none" rotWithShape="1">
                  <a:gsLst>
                    <a:gs pos="0">
                      <a:srgbClr val="00FFFF">
                        <a:shade val="30000"/>
                        <a:satMod val="115000"/>
                      </a:srgbClr>
                    </a:gs>
                    <a:gs pos="50000">
                      <a:srgbClr val="00FFFF">
                        <a:shade val="67500"/>
                        <a:satMod val="115000"/>
                      </a:srgbClr>
                    </a:gs>
                    <a:gs pos="100000">
                      <a:srgbClr val="00FFFF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n>
                  <a:solidFill>
                    <a:srgbClr val="0070C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7" name="Овал 46"/>
                <p:cNvSpPr/>
                <p:nvPr/>
              </p:nvSpPr>
              <p:spPr>
                <a:xfrm>
                  <a:off x="5164198" y="1571612"/>
                  <a:ext cx="1065870" cy="36942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0FFFF">
                        <a:tint val="66000"/>
                        <a:satMod val="160000"/>
                      </a:srgbClr>
                    </a:gs>
                    <a:gs pos="50000">
                      <a:srgbClr val="00FFFF">
                        <a:tint val="44500"/>
                        <a:satMod val="160000"/>
                      </a:srgbClr>
                    </a:gs>
                    <a:gs pos="100000">
                      <a:srgbClr val="00FFFF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ln>
                  <a:solidFill>
                    <a:srgbClr val="00FFFF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8" name="Кольцо 47"/>
                <p:cNvSpPr/>
                <p:nvPr/>
              </p:nvSpPr>
              <p:spPr>
                <a:xfrm>
                  <a:off x="5164198" y="1509573"/>
                  <a:ext cx="1065870" cy="431467"/>
                </a:xfrm>
                <a:prstGeom prst="donut">
                  <a:avLst/>
                </a:prstGeom>
                <a:solidFill>
                  <a:srgbClr val="00B0F0"/>
                </a:solidFill>
                <a:ln>
                  <a:noFill/>
                  <a:prstDash val="solid"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45" name="Кольцо 44"/>
              <p:cNvSpPr/>
              <p:nvPr/>
            </p:nvSpPr>
            <p:spPr>
              <a:xfrm>
                <a:off x="7452321" y="2283565"/>
                <a:ext cx="1065870" cy="431466"/>
              </a:xfrm>
              <a:prstGeom prst="donut">
                <a:avLst/>
              </a:prstGeom>
              <a:solidFill>
                <a:srgbClr val="00B0F0">
                  <a:alpha val="38824"/>
                </a:srgbClr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1" name="Группа 70"/>
            <p:cNvGrpSpPr/>
            <p:nvPr/>
          </p:nvGrpSpPr>
          <p:grpSpPr>
            <a:xfrm>
              <a:off x="1050595" y="5175558"/>
              <a:ext cx="760989" cy="1205770"/>
              <a:chOff x="7020646" y="2283565"/>
              <a:chExt cx="1964511" cy="2947902"/>
            </a:xfrm>
          </p:grpSpPr>
          <p:grpSp>
            <p:nvGrpSpPr>
              <p:cNvPr id="72" name="Группа 71"/>
              <p:cNvGrpSpPr/>
              <p:nvPr/>
            </p:nvGrpSpPr>
            <p:grpSpPr>
              <a:xfrm>
                <a:off x="7020646" y="2375938"/>
                <a:ext cx="1964511" cy="2855529"/>
                <a:chOff x="4714877" y="1509573"/>
                <a:chExt cx="1964512" cy="2855531"/>
              </a:xfrm>
            </p:grpSpPr>
            <p:sp>
              <p:nvSpPr>
                <p:cNvPr id="74" name="Скругленный прямоугольник 73"/>
                <p:cNvSpPr/>
                <p:nvPr/>
              </p:nvSpPr>
              <p:spPr>
                <a:xfrm>
                  <a:off x="4714877" y="1591176"/>
                  <a:ext cx="1964512" cy="2773928"/>
                </a:xfrm>
                <a:prstGeom prst="roundRect">
                  <a:avLst>
                    <a:gd name="adj" fmla="val 46902"/>
                  </a:avLst>
                </a:prstGeom>
                <a:gradFill flip="none" rotWithShape="1">
                  <a:gsLst>
                    <a:gs pos="0">
                      <a:srgbClr val="00FFFF">
                        <a:shade val="30000"/>
                        <a:satMod val="115000"/>
                      </a:srgbClr>
                    </a:gs>
                    <a:gs pos="50000">
                      <a:srgbClr val="00FFFF">
                        <a:shade val="67500"/>
                        <a:satMod val="115000"/>
                      </a:srgbClr>
                    </a:gs>
                    <a:gs pos="100000">
                      <a:srgbClr val="00FFFF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n>
                  <a:solidFill>
                    <a:srgbClr val="0070C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75" name="Овал 74"/>
                <p:cNvSpPr/>
                <p:nvPr/>
              </p:nvSpPr>
              <p:spPr>
                <a:xfrm>
                  <a:off x="5164198" y="1571612"/>
                  <a:ext cx="1065870" cy="36942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0FFFF">
                        <a:tint val="66000"/>
                        <a:satMod val="160000"/>
                      </a:srgbClr>
                    </a:gs>
                    <a:gs pos="50000">
                      <a:srgbClr val="00FFFF">
                        <a:tint val="44500"/>
                        <a:satMod val="160000"/>
                      </a:srgbClr>
                    </a:gs>
                    <a:gs pos="100000">
                      <a:srgbClr val="00FFFF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ln>
                  <a:solidFill>
                    <a:srgbClr val="00FFFF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76" name="Кольцо 75"/>
                <p:cNvSpPr/>
                <p:nvPr/>
              </p:nvSpPr>
              <p:spPr>
                <a:xfrm>
                  <a:off x="5164198" y="1509573"/>
                  <a:ext cx="1065870" cy="431467"/>
                </a:xfrm>
                <a:prstGeom prst="donut">
                  <a:avLst/>
                </a:prstGeom>
                <a:solidFill>
                  <a:srgbClr val="00B0F0"/>
                </a:solidFill>
                <a:ln>
                  <a:noFill/>
                  <a:prstDash val="solid"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73" name="Кольцо 72"/>
              <p:cNvSpPr/>
              <p:nvPr/>
            </p:nvSpPr>
            <p:spPr>
              <a:xfrm>
                <a:off x="7452321" y="2283565"/>
                <a:ext cx="1065870" cy="431466"/>
              </a:xfrm>
              <a:prstGeom prst="donut">
                <a:avLst/>
              </a:prstGeom>
              <a:solidFill>
                <a:srgbClr val="00B0F0">
                  <a:alpha val="38824"/>
                </a:srgbClr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0" name="Группа 79"/>
            <p:cNvGrpSpPr/>
            <p:nvPr/>
          </p:nvGrpSpPr>
          <p:grpSpPr>
            <a:xfrm>
              <a:off x="1388352" y="5175558"/>
              <a:ext cx="760989" cy="1205770"/>
              <a:chOff x="7020646" y="2283565"/>
              <a:chExt cx="1964511" cy="2947902"/>
            </a:xfrm>
          </p:grpSpPr>
          <p:grpSp>
            <p:nvGrpSpPr>
              <p:cNvPr id="81" name="Группа 80"/>
              <p:cNvGrpSpPr/>
              <p:nvPr/>
            </p:nvGrpSpPr>
            <p:grpSpPr>
              <a:xfrm>
                <a:off x="7020646" y="2375938"/>
                <a:ext cx="1964511" cy="2855529"/>
                <a:chOff x="4714877" y="1509573"/>
                <a:chExt cx="1964512" cy="2855531"/>
              </a:xfrm>
            </p:grpSpPr>
            <p:sp>
              <p:nvSpPr>
                <p:cNvPr id="83" name="Скругленный прямоугольник 82"/>
                <p:cNvSpPr/>
                <p:nvPr/>
              </p:nvSpPr>
              <p:spPr>
                <a:xfrm>
                  <a:off x="4714877" y="1591176"/>
                  <a:ext cx="1964512" cy="2773928"/>
                </a:xfrm>
                <a:prstGeom prst="roundRect">
                  <a:avLst>
                    <a:gd name="adj" fmla="val 46902"/>
                  </a:avLst>
                </a:prstGeom>
                <a:gradFill flip="none" rotWithShape="1">
                  <a:gsLst>
                    <a:gs pos="0">
                      <a:srgbClr val="00FFFF">
                        <a:shade val="30000"/>
                        <a:satMod val="115000"/>
                      </a:srgbClr>
                    </a:gs>
                    <a:gs pos="50000">
                      <a:srgbClr val="00FFFF">
                        <a:shade val="67500"/>
                        <a:satMod val="115000"/>
                      </a:srgbClr>
                    </a:gs>
                    <a:gs pos="100000">
                      <a:srgbClr val="00FFFF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n>
                  <a:solidFill>
                    <a:srgbClr val="0070C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4" name="Овал 83"/>
                <p:cNvSpPr/>
                <p:nvPr/>
              </p:nvSpPr>
              <p:spPr>
                <a:xfrm>
                  <a:off x="5164198" y="1571612"/>
                  <a:ext cx="1065870" cy="36942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0FFFF">
                        <a:tint val="66000"/>
                        <a:satMod val="160000"/>
                      </a:srgbClr>
                    </a:gs>
                    <a:gs pos="50000">
                      <a:srgbClr val="00FFFF">
                        <a:tint val="44500"/>
                        <a:satMod val="160000"/>
                      </a:srgbClr>
                    </a:gs>
                    <a:gs pos="100000">
                      <a:srgbClr val="00FFFF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ln>
                  <a:solidFill>
                    <a:srgbClr val="00FFFF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5" name="Кольцо 84"/>
                <p:cNvSpPr/>
                <p:nvPr/>
              </p:nvSpPr>
              <p:spPr>
                <a:xfrm>
                  <a:off x="5164198" y="1509573"/>
                  <a:ext cx="1065870" cy="431467"/>
                </a:xfrm>
                <a:prstGeom prst="donut">
                  <a:avLst/>
                </a:prstGeom>
                <a:solidFill>
                  <a:srgbClr val="00B0F0"/>
                </a:solidFill>
                <a:ln>
                  <a:noFill/>
                  <a:prstDash val="solid"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82" name="Кольцо 81"/>
              <p:cNvSpPr/>
              <p:nvPr/>
            </p:nvSpPr>
            <p:spPr>
              <a:xfrm>
                <a:off x="7452321" y="2283565"/>
                <a:ext cx="1065870" cy="431466"/>
              </a:xfrm>
              <a:prstGeom prst="donut">
                <a:avLst/>
              </a:prstGeom>
              <a:solidFill>
                <a:srgbClr val="00B0F0">
                  <a:alpha val="38824"/>
                </a:srgbClr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9" name="Группа 88"/>
            <p:cNvGrpSpPr/>
            <p:nvPr/>
          </p:nvGrpSpPr>
          <p:grpSpPr>
            <a:xfrm>
              <a:off x="1726109" y="5175558"/>
              <a:ext cx="760989" cy="1205770"/>
              <a:chOff x="7020646" y="2283565"/>
              <a:chExt cx="1964511" cy="2947902"/>
            </a:xfrm>
          </p:grpSpPr>
          <p:grpSp>
            <p:nvGrpSpPr>
              <p:cNvPr id="90" name="Группа 89"/>
              <p:cNvGrpSpPr/>
              <p:nvPr/>
            </p:nvGrpSpPr>
            <p:grpSpPr>
              <a:xfrm>
                <a:off x="7020646" y="2375938"/>
                <a:ext cx="1964511" cy="2855529"/>
                <a:chOff x="4714877" y="1509573"/>
                <a:chExt cx="1964512" cy="2855531"/>
              </a:xfrm>
            </p:grpSpPr>
            <p:sp>
              <p:nvSpPr>
                <p:cNvPr id="92" name="Скругленный прямоугольник 91"/>
                <p:cNvSpPr/>
                <p:nvPr/>
              </p:nvSpPr>
              <p:spPr>
                <a:xfrm>
                  <a:off x="4714877" y="1591176"/>
                  <a:ext cx="1964512" cy="2773928"/>
                </a:xfrm>
                <a:prstGeom prst="roundRect">
                  <a:avLst>
                    <a:gd name="adj" fmla="val 46902"/>
                  </a:avLst>
                </a:prstGeom>
                <a:gradFill flip="none" rotWithShape="1">
                  <a:gsLst>
                    <a:gs pos="0">
                      <a:srgbClr val="00FFFF">
                        <a:shade val="30000"/>
                        <a:satMod val="115000"/>
                      </a:srgbClr>
                    </a:gs>
                    <a:gs pos="50000">
                      <a:srgbClr val="00FFFF">
                        <a:shade val="67500"/>
                        <a:satMod val="115000"/>
                      </a:srgbClr>
                    </a:gs>
                    <a:gs pos="100000">
                      <a:srgbClr val="00FFFF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n>
                  <a:solidFill>
                    <a:srgbClr val="0070C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3" name="Овал 92"/>
                <p:cNvSpPr/>
                <p:nvPr/>
              </p:nvSpPr>
              <p:spPr>
                <a:xfrm>
                  <a:off x="5164198" y="1571612"/>
                  <a:ext cx="1065870" cy="36942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0FFFF">
                        <a:tint val="66000"/>
                        <a:satMod val="160000"/>
                      </a:srgbClr>
                    </a:gs>
                    <a:gs pos="50000">
                      <a:srgbClr val="00FFFF">
                        <a:tint val="44500"/>
                        <a:satMod val="160000"/>
                      </a:srgbClr>
                    </a:gs>
                    <a:gs pos="100000">
                      <a:srgbClr val="00FFFF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ln>
                  <a:solidFill>
                    <a:srgbClr val="00FFFF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4" name="Кольцо 93"/>
                <p:cNvSpPr/>
                <p:nvPr/>
              </p:nvSpPr>
              <p:spPr>
                <a:xfrm>
                  <a:off x="5164198" y="1509573"/>
                  <a:ext cx="1065870" cy="431467"/>
                </a:xfrm>
                <a:prstGeom prst="donut">
                  <a:avLst/>
                </a:prstGeom>
                <a:solidFill>
                  <a:srgbClr val="00B0F0"/>
                </a:solidFill>
                <a:ln>
                  <a:noFill/>
                  <a:prstDash val="solid"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91" name="Кольцо 90"/>
              <p:cNvSpPr/>
              <p:nvPr/>
            </p:nvSpPr>
            <p:spPr>
              <a:xfrm>
                <a:off x="7452321" y="2283565"/>
                <a:ext cx="1065870" cy="431466"/>
              </a:xfrm>
              <a:prstGeom prst="donut">
                <a:avLst/>
              </a:prstGeom>
              <a:solidFill>
                <a:srgbClr val="00B0F0">
                  <a:alpha val="38824"/>
                </a:srgbClr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8" name="Группа 97"/>
            <p:cNvGrpSpPr/>
            <p:nvPr/>
          </p:nvGrpSpPr>
          <p:grpSpPr>
            <a:xfrm>
              <a:off x="2063866" y="5175558"/>
              <a:ext cx="760989" cy="1205770"/>
              <a:chOff x="7020646" y="2283565"/>
              <a:chExt cx="1964511" cy="2947902"/>
            </a:xfrm>
          </p:grpSpPr>
          <p:grpSp>
            <p:nvGrpSpPr>
              <p:cNvPr id="99" name="Группа 98"/>
              <p:cNvGrpSpPr/>
              <p:nvPr/>
            </p:nvGrpSpPr>
            <p:grpSpPr>
              <a:xfrm>
                <a:off x="7020646" y="2375938"/>
                <a:ext cx="1964511" cy="2855529"/>
                <a:chOff x="4714877" y="1509573"/>
                <a:chExt cx="1964512" cy="2855531"/>
              </a:xfrm>
            </p:grpSpPr>
            <p:sp>
              <p:nvSpPr>
                <p:cNvPr id="101" name="Скругленный прямоугольник 100"/>
                <p:cNvSpPr/>
                <p:nvPr/>
              </p:nvSpPr>
              <p:spPr>
                <a:xfrm>
                  <a:off x="4714877" y="1591176"/>
                  <a:ext cx="1964512" cy="2773928"/>
                </a:xfrm>
                <a:prstGeom prst="roundRect">
                  <a:avLst>
                    <a:gd name="adj" fmla="val 46902"/>
                  </a:avLst>
                </a:prstGeom>
                <a:gradFill flip="none" rotWithShape="1">
                  <a:gsLst>
                    <a:gs pos="0">
                      <a:srgbClr val="00FFFF">
                        <a:shade val="30000"/>
                        <a:satMod val="115000"/>
                      </a:srgbClr>
                    </a:gs>
                    <a:gs pos="50000">
                      <a:srgbClr val="00FFFF">
                        <a:shade val="67500"/>
                        <a:satMod val="115000"/>
                      </a:srgbClr>
                    </a:gs>
                    <a:gs pos="100000">
                      <a:srgbClr val="00FFFF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n>
                  <a:solidFill>
                    <a:srgbClr val="0070C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2" name="Овал 101"/>
                <p:cNvSpPr/>
                <p:nvPr/>
              </p:nvSpPr>
              <p:spPr>
                <a:xfrm>
                  <a:off x="5164198" y="1571612"/>
                  <a:ext cx="1065870" cy="36942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0FFFF">
                        <a:tint val="66000"/>
                        <a:satMod val="160000"/>
                      </a:srgbClr>
                    </a:gs>
                    <a:gs pos="50000">
                      <a:srgbClr val="00FFFF">
                        <a:tint val="44500"/>
                        <a:satMod val="160000"/>
                      </a:srgbClr>
                    </a:gs>
                    <a:gs pos="100000">
                      <a:srgbClr val="00FFFF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ln>
                  <a:solidFill>
                    <a:srgbClr val="00FFFF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3" name="Кольцо 102"/>
                <p:cNvSpPr/>
                <p:nvPr/>
              </p:nvSpPr>
              <p:spPr>
                <a:xfrm>
                  <a:off x="5164198" y="1509573"/>
                  <a:ext cx="1065870" cy="431467"/>
                </a:xfrm>
                <a:prstGeom prst="donut">
                  <a:avLst/>
                </a:prstGeom>
                <a:solidFill>
                  <a:srgbClr val="00B0F0"/>
                </a:solidFill>
                <a:ln>
                  <a:noFill/>
                  <a:prstDash val="solid"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00" name="Кольцо 99"/>
              <p:cNvSpPr/>
              <p:nvPr/>
            </p:nvSpPr>
            <p:spPr>
              <a:xfrm>
                <a:off x="7452321" y="2283565"/>
                <a:ext cx="1065870" cy="431466"/>
              </a:xfrm>
              <a:prstGeom prst="donut">
                <a:avLst/>
              </a:prstGeom>
              <a:solidFill>
                <a:srgbClr val="00B0F0">
                  <a:alpha val="38824"/>
                </a:srgbClr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5" name="Группа 144"/>
            <p:cNvGrpSpPr/>
            <p:nvPr/>
          </p:nvGrpSpPr>
          <p:grpSpPr>
            <a:xfrm>
              <a:off x="2392640" y="5175558"/>
              <a:ext cx="760989" cy="1205770"/>
              <a:chOff x="7020646" y="2283565"/>
              <a:chExt cx="1964511" cy="2947902"/>
            </a:xfrm>
          </p:grpSpPr>
          <p:grpSp>
            <p:nvGrpSpPr>
              <p:cNvPr id="146" name="Группа 145"/>
              <p:cNvGrpSpPr/>
              <p:nvPr/>
            </p:nvGrpSpPr>
            <p:grpSpPr>
              <a:xfrm>
                <a:off x="7020646" y="2375938"/>
                <a:ext cx="1964511" cy="2855529"/>
                <a:chOff x="4714877" y="1509573"/>
                <a:chExt cx="1964512" cy="2855531"/>
              </a:xfrm>
            </p:grpSpPr>
            <p:sp>
              <p:nvSpPr>
                <p:cNvPr id="148" name="Скругленный прямоугольник 147"/>
                <p:cNvSpPr/>
                <p:nvPr/>
              </p:nvSpPr>
              <p:spPr>
                <a:xfrm>
                  <a:off x="4714877" y="1591176"/>
                  <a:ext cx="1964512" cy="2773928"/>
                </a:xfrm>
                <a:prstGeom prst="roundRect">
                  <a:avLst>
                    <a:gd name="adj" fmla="val 46902"/>
                  </a:avLst>
                </a:prstGeom>
                <a:gradFill flip="none" rotWithShape="1">
                  <a:gsLst>
                    <a:gs pos="0">
                      <a:srgbClr val="00FFFF">
                        <a:shade val="30000"/>
                        <a:satMod val="115000"/>
                      </a:srgbClr>
                    </a:gs>
                    <a:gs pos="50000">
                      <a:srgbClr val="00FFFF">
                        <a:shade val="67500"/>
                        <a:satMod val="115000"/>
                      </a:srgbClr>
                    </a:gs>
                    <a:gs pos="100000">
                      <a:srgbClr val="00FFFF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n>
                  <a:solidFill>
                    <a:srgbClr val="0070C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9" name="Овал 148"/>
                <p:cNvSpPr/>
                <p:nvPr/>
              </p:nvSpPr>
              <p:spPr>
                <a:xfrm>
                  <a:off x="5164198" y="1571612"/>
                  <a:ext cx="1065870" cy="36942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0FFFF">
                        <a:tint val="66000"/>
                        <a:satMod val="160000"/>
                      </a:srgbClr>
                    </a:gs>
                    <a:gs pos="50000">
                      <a:srgbClr val="00FFFF">
                        <a:tint val="44500"/>
                        <a:satMod val="160000"/>
                      </a:srgbClr>
                    </a:gs>
                    <a:gs pos="100000">
                      <a:srgbClr val="00FFFF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ln>
                  <a:solidFill>
                    <a:srgbClr val="00FFFF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0" name="Кольцо 149"/>
                <p:cNvSpPr/>
                <p:nvPr/>
              </p:nvSpPr>
              <p:spPr>
                <a:xfrm>
                  <a:off x="5164198" y="1509573"/>
                  <a:ext cx="1065870" cy="431467"/>
                </a:xfrm>
                <a:prstGeom prst="donut">
                  <a:avLst/>
                </a:prstGeom>
                <a:solidFill>
                  <a:srgbClr val="00B0F0"/>
                </a:solidFill>
                <a:ln>
                  <a:noFill/>
                  <a:prstDash val="solid"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47" name="Кольцо 146"/>
              <p:cNvSpPr/>
              <p:nvPr/>
            </p:nvSpPr>
            <p:spPr>
              <a:xfrm>
                <a:off x="7452321" y="2283565"/>
                <a:ext cx="1065870" cy="431466"/>
              </a:xfrm>
              <a:prstGeom prst="donut">
                <a:avLst/>
              </a:prstGeom>
              <a:solidFill>
                <a:srgbClr val="00B0F0">
                  <a:alpha val="38824"/>
                </a:srgbClr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4" name="Группа 153"/>
            <p:cNvGrpSpPr/>
            <p:nvPr/>
          </p:nvGrpSpPr>
          <p:grpSpPr>
            <a:xfrm>
              <a:off x="2721414" y="5175558"/>
              <a:ext cx="760989" cy="1205770"/>
              <a:chOff x="7020646" y="2283565"/>
              <a:chExt cx="1964511" cy="2947902"/>
            </a:xfrm>
          </p:grpSpPr>
          <p:grpSp>
            <p:nvGrpSpPr>
              <p:cNvPr id="155" name="Группа 154"/>
              <p:cNvGrpSpPr/>
              <p:nvPr/>
            </p:nvGrpSpPr>
            <p:grpSpPr>
              <a:xfrm>
                <a:off x="7020646" y="2375938"/>
                <a:ext cx="1964511" cy="2855529"/>
                <a:chOff x="4714877" y="1509573"/>
                <a:chExt cx="1964512" cy="2855531"/>
              </a:xfrm>
            </p:grpSpPr>
            <p:sp>
              <p:nvSpPr>
                <p:cNvPr id="157" name="Скругленный прямоугольник 156"/>
                <p:cNvSpPr/>
                <p:nvPr/>
              </p:nvSpPr>
              <p:spPr>
                <a:xfrm>
                  <a:off x="4714877" y="1591176"/>
                  <a:ext cx="1964512" cy="2773928"/>
                </a:xfrm>
                <a:prstGeom prst="roundRect">
                  <a:avLst>
                    <a:gd name="adj" fmla="val 46902"/>
                  </a:avLst>
                </a:prstGeom>
                <a:gradFill flip="none" rotWithShape="1">
                  <a:gsLst>
                    <a:gs pos="0">
                      <a:srgbClr val="00FFFF">
                        <a:shade val="30000"/>
                        <a:satMod val="115000"/>
                      </a:srgbClr>
                    </a:gs>
                    <a:gs pos="50000">
                      <a:srgbClr val="00FFFF">
                        <a:shade val="67500"/>
                        <a:satMod val="115000"/>
                      </a:srgbClr>
                    </a:gs>
                    <a:gs pos="100000">
                      <a:srgbClr val="00FFFF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n>
                  <a:solidFill>
                    <a:srgbClr val="0070C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8" name="Овал 157"/>
                <p:cNvSpPr/>
                <p:nvPr/>
              </p:nvSpPr>
              <p:spPr>
                <a:xfrm>
                  <a:off x="5164198" y="1571612"/>
                  <a:ext cx="1065870" cy="36942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0FFFF">
                        <a:tint val="66000"/>
                        <a:satMod val="160000"/>
                      </a:srgbClr>
                    </a:gs>
                    <a:gs pos="50000">
                      <a:srgbClr val="00FFFF">
                        <a:tint val="44500"/>
                        <a:satMod val="160000"/>
                      </a:srgbClr>
                    </a:gs>
                    <a:gs pos="100000">
                      <a:srgbClr val="00FFFF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ln>
                  <a:solidFill>
                    <a:srgbClr val="00FFFF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9" name="Кольцо 158"/>
                <p:cNvSpPr/>
                <p:nvPr/>
              </p:nvSpPr>
              <p:spPr>
                <a:xfrm>
                  <a:off x="5164198" y="1509573"/>
                  <a:ext cx="1065870" cy="431467"/>
                </a:xfrm>
                <a:prstGeom prst="donut">
                  <a:avLst/>
                </a:prstGeom>
                <a:solidFill>
                  <a:srgbClr val="00B0F0"/>
                </a:solidFill>
                <a:ln>
                  <a:noFill/>
                  <a:prstDash val="solid"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56" name="Кольцо 155"/>
              <p:cNvSpPr/>
              <p:nvPr/>
            </p:nvSpPr>
            <p:spPr>
              <a:xfrm>
                <a:off x="7452321" y="2283565"/>
                <a:ext cx="1065870" cy="431466"/>
              </a:xfrm>
              <a:prstGeom prst="donut">
                <a:avLst/>
              </a:prstGeom>
              <a:solidFill>
                <a:srgbClr val="00B0F0">
                  <a:alpha val="38824"/>
                </a:srgbClr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6" name="Группа 165"/>
            <p:cNvGrpSpPr/>
            <p:nvPr/>
          </p:nvGrpSpPr>
          <p:grpSpPr>
            <a:xfrm>
              <a:off x="3050188" y="5175558"/>
              <a:ext cx="760989" cy="1205770"/>
              <a:chOff x="7020646" y="2283565"/>
              <a:chExt cx="1964511" cy="2947902"/>
            </a:xfrm>
          </p:grpSpPr>
          <p:grpSp>
            <p:nvGrpSpPr>
              <p:cNvPr id="167" name="Группа 166"/>
              <p:cNvGrpSpPr/>
              <p:nvPr/>
            </p:nvGrpSpPr>
            <p:grpSpPr>
              <a:xfrm>
                <a:off x="7020646" y="2375938"/>
                <a:ext cx="1964511" cy="2855529"/>
                <a:chOff x="4714877" y="1509573"/>
                <a:chExt cx="1964512" cy="2855531"/>
              </a:xfrm>
            </p:grpSpPr>
            <p:sp>
              <p:nvSpPr>
                <p:cNvPr id="169" name="Скругленный прямоугольник 168"/>
                <p:cNvSpPr/>
                <p:nvPr/>
              </p:nvSpPr>
              <p:spPr>
                <a:xfrm>
                  <a:off x="4714877" y="1591176"/>
                  <a:ext cx="1964512" cy="2773928"/>
                </a:xfrm>
                <a:prstGeom prst="roundRect">
                  <a:avLst>
                    <a:gd name="adj" fmla="val 46902"/>
                  </a:avLst>
                </a:prstGeom>
                <a:gradFill flip="none" rotWithShape="1">
                  <a:gsLst>
                    <a:gs pos="0">
                      <a:srgbClr val="00FFFF">
                        <a:shade val="30000"/>
                        <a:satMod val="115000"/>
                      </a:srgbClr>
                    </a:gs>
                    <a:gs pos="50000">
                      <a:srgbClr val="00FFFF">
                        <a:shade val="67500"/>
                        <a:satMod val="115000"/>
                      </a:srgbClr>
                    </a:gs>
                    <a:gs pos="100000">
                      <a:srgbClr val="00FFFF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n>
                  <a:solidFill>
                    <a:srgbClr val="0070C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70" name="Овал 169"/>
                <p:cNvSpPr/>
                <p:nvPr/>
              </p:nvSpPr>
              <p:spPr>
                <a:xfrm>
                  <a:off x="5164198" y="1571612"/>
                  <a:ext cx="1065870" cy="36942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0FFFF">
                        <a:tint val="66000"/>
                        <a:satMod val="160000"/>
                      </a:srgbClr>
                    </a:gs>
                    <a:gs pos="50000">
                      <a:srgbClr val="00FFFF">
                        <a:tint val="44500"/>
                        <a:satMod val="160000"/>
                      </a:srgbClr>
                    </a:gs>
                    <a:gs pos="100000">
                      <a:srgbClr val="00FFFF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ln>
                  <a:solidFill>
                    <a:srgbClr val="00FFFF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71" name="Кольцо 170"/>
                <p:cNvSpPr/>
                <p:nvPr/>
              </p:nvSpPr>
              <p:spPr>
                <a:xfrm>
                  <a:off x="5164198" y="1509573"/>
                  <a:ext cx="1065870" cy="431467"/>
                </a:xfrm>
                <a:prstGeom prst="donut">
                  <a:avLst/>
                </a:prstGeom>
                <a:solidFill>
                  <a:srgbClr val="00B0F0"/>
                </a:solidFill>
                <a:ln>
                  <a:noFill/>
                  <a:prstDash val="solid"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68" name="Кольцо 167"/>
              <p:cNvSpPr/>
              <p:nvPr/>
            </p:nvSpPr>
            <p:spPr>
              <a:xfrm>
                <a:off x="7452321" y="2283565"/>
                <a:ext cx="1065870" cy="431466"/>
              </a:xfrm>
              <a:prstGeom prst="donut">
                <a:avLst/>
              </a:prstGeom>
              <a:solidFill>
                <a:srgbClr val="00B0F0">
                  <a:alpha val="38824"/>
                </a:srgbClr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75" name="Группа 174"/>
          <p:cNvGrpSpPr/>
          <p:nvPr/>
        </p:nvGrpSpPr>
        <p:grpSpPr>
          <a:xfrm>
            <a:off x="3378963" y="5175558"/>
            <a:ext cx="760989" cy="1205770"/>
            <a:chOff x="7020646" y="2283565"/>
            <a:chExt cx="1964511" cy="2947902"/>
          </a:xfrm>
        </p:grpSpPr>
        <p:grpSp>
          <p:nvGrpSpPr>
            <p:cNvPr id="176" name="Группа 175"/>
            <p:cNvGrpSpPr/>
            <p:nvPr/>
          </p:nvGrpSpPr>
          <p:grpSpPr>
            <a:xfrm>
              <a:off x="7020646" y="2375938"/>
              <a:ext cx="1964511" cy="2855529"/>
              <a:chOff x="4714877" y="1509573"/>
              <a:chExt cx="1964512" cy="2855531"/>
            </a:xfrm>
          </p:grpSpPr>
          <p:sp>
            <p:nvSpPr>
              <p:cNvPr id="178" name="Скругленный прямоугольник 177"/>
              <p:cNvSpPr/>
              <p:nvPr/>
            </p:nvSpPr>
            <p:spPr>
              <a:xfrm>
                <a:off x="4714877" y="1591176"/>
                <a:ext cx="1964512" cy="2773928"/>
              </a:xfrm>
              <a:prstGeom prst="roundRect">
                <a:avLst>
                  <a:gd name="adj" fmla="val 46902"/>
                </a:avLst>
              </a:prstGeom>
              <a:gradFill flip="none" rotWithShape="1">
                <a:gsLst>
                  <a:gs pos="0">
                    <a:srgbClr val="00FFFF">
                      <a:shade val="30000"/>
                      <a:satMod val="115000"/>
                    </a:srgbClr>
                  </a:gs>
                  <a:gs pos="50000">
                    <a:srgbClr val="00FFFF">
                      <a:shade val="67500"/>
                      <a:satMod val="115000"/>
                    </a:srgbClr>
                  </a:gs>
                  <a:gs pos="100000">
                    <a:srgbClr val="00FF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9" name="Овал 178"/>
              <p:cNvSpPr/>
              <p:nvPr/>
            </p:nvSpPr>
            <p:spPr>
              <a:xfrm>
                <a:off x="5164198" y="1571612"/>
                <a:ext cx="1065870" cy="369428"/>
              </a:xfrm>
              <a:prstGeom prst="ellipse">
                <a:avLst/>
              </a:prstGeom>
              <a:gradFill flip="none" rotWithShape="1">
                <a:gsLst>
                  <a:gs pos="0">
                    <a:srgbClr val="00FFFF">
                      <a:tint val="66000"/>
                      <a:satMod val="160000"/>
                    </a:srgbClr>
                  </a:gs>
                  <a:gs pos="50000">
                    <a:srgbClr val="00FFFF">
                      <a:tint val="44500"/>
                      <a:satMod val="160000"/>
                    </a:srgbClr>
                  </a:gs>
                  <a:gs pos="100000">
                    <a:srgbClr val="00FFFF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>
                <a:solidFill>
                  <a:srgbClr val="00FFF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0" name="Кольцо 179"/>
              <p:cNvSpPr/>
              <p:nvPr/>
            </p:nvSpPr>
            <p:spPr>
              <a:xfrm>
                <a:off x="5164198" y="1509573"/>
                <a:ext cx="1065870" cy="431467"/>
              </a:xfrm>
              <a:prstGeom prst="donut">
                <a:avLst/>
              </a:prstGeom>
              <a:solidFill>
                <a:srgbClr val="00B0F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7" name="Кольцо 176"/>
            <p:cNvSpPr/>
            <p:nvPr/>
          </p:nvSpPr>
          <p:spPr>
            <a:xfrm>
              <a:off x="7452321" y="2283565"/>
              <a:ext cx="1065870" cy="431466"/>
            </a:xfrm>
            <a:prstGeom prst="donut">
              <a:avLst/>
            </a:prstGeom>
            <a:solidFill>
              <a:srgbClr val="00B0F0">
                <a:alpha val="38824"/>
              </a:srgbClr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181" name="TextBox 180"/>
          <p:cNvSpPr txBox="1"/>
          <p:nvPr/>
        </p:nvSpPr>
        <p:spPr>
          <a:xfrm>
            <a:off x="5389567" y="4293097"/>
            <a:ext cx="1909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бочонок =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2" name="Прямоугольник 181"/>
          <p:cNvSpPr/>
          <p:nvPr/>
        </p:nvSpPr>
        <p:spPr>
          <a:xfrm>
            <a:off x="7175212" y="4293096"/>
            <a:ext cx="1466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 банок</a:t>
            </a:r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1299775" y="2018708"/>
            <a:ext cx="1450185" cy="582280"/>
            <a:chOff x="2479149" y="1268760"/>
            <a:chExt cx="1541075" cy="618774"/>
          </a:xfrm>
          <a:gradFill flip="none" rotWithShape="1">
            <a:gsLst>
              <a:gs pos="0">
                <a:srgbClr val="00FFFF">
                  <a:shade val="30000"/>
                  <a:satMod val="115000"/>
                </a:srgbClr>
              </a:gs>
              <a:gs pos="50000">
                <a:srgbClr val="00FFFF">
                  <a:shade val="67500"/>
                  <a:satMod val="115000"/>
                </a:srgbClr>
              </a:gs>
              <a:gs pos="100000">
                <a:srgbClr val="00FFFF">
                  <a:shade val="100000"/>
                  <a:satMod val="115000"/>
                </a:srgbClr>
              </a:gs>
            </a:gsLst>
            <a:lin ang="16200000" scaled="1"/>
            <a:tileRect/>
          </a:gradFill>
        </p:grpSpPr>
        <p:sp>
          <p:nvSpPr>
            <p:cNvPr id="63" name="Месяц 62"/>
            <p:cNvSpPr/>
            <p:nvPr/>
          </p:nvSpPr>
          <p:spPr>
            <a:xfrm rot="15961587">
              <a:off x="3074440" y="952067"/>
              <a:ext cx="350493" cy="1520441"/>
            </a:xfrm>
            <a:prstGeom prst="moon">
              <a:avLst>
                <a:gd name="adj" fmla="val 875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2479149" y="1268760"/>
              <a:ext cx="1541075" cy="5040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17445" y="5152774"/>
            <a:ext cx="68703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Получается, что 10 б. = 5 в.?  Но 5 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&lt;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10.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755576" y="5768256"/>
            <a:ext cx="5869773" cy="469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Нет ли ошибки в этом рассуждении?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7" name="Группа 106"/>
          <p:cNvGrpSpPr/>
          <p:nvPr/>
        </p:nvGrpSpPr>
        <p:grpSpPr>
          <a:xfrm>
            <a:off x="4243059" y="3832057"/>
            <a:ext cx="760989" cy="1205770"/>
            <a:chOff x="7020646" y="2283565"/>
            <a:chExt cx="1964511" cy="2947902"/>
          </a:xfrm>
        </p:grpSpPr>
        <p:grpSp>
          <p:nvGrpSpPr>
            <p:cNvPr id="108" name="Группа 107"/>
            <p:cNvGrpSpPr/>
            <p:nvPr/>
          </p:nvGrpSpPr>
          <p:grpSpPr>
            <a:xfrm>
              <a:off x="7020646" y="2375938"/>
              <a:ext cx="1964511" cy="2855529"/>
              <a:chOff x="4714877" y="1509573"/>
              <a:chExt cx="1964512" cy="2855531"/>
            </a:xfrm>
          </p:grpSpPr>
          <p:sp>
            <p:nvSpPr>
              <p:cNvPr id="110" name="Скругленный прямоугольник 109"/>
              <p:cNvSpPr/>
              <p:nvPr/>
            </p:nvSpPr>
            <p:spPr>
              <a:xfrm>
                <a:off x="4714877" y="1591176"/>
                <a:ext cx="1964512" cy="2773928"/>
              </a:xfrm>
              <a:prstGeom prst="roundRect">
                <a:avLst>
                  <a:gd name="adj" fmla="val 46902"/>
                </a:avLst>
              </a:prstGeom>
              <a:gradFill flip="none" rotWithShape="1">
                <a:gsLst>
                  <a:gs pos="0">
                    <a:srgbClr val="00FFFF">
                      <a:shade val="30000"/>
                      <a:satMod val="115000"/>
                    </a:srgbClr>
                  </a:gs>
                  <a:gs pos="50000">
                    <a:srgbClr val="00FFFF">
                      <a:shade val="67500"/>
                      <a:satMod val="115000"/>
                    </a:srgbClr>
                  </a:gs>
                  <a:gs pos="100000">
                    <a:srgbClr val="00FF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1" name="Овал 110"/>
              <p:cNvSpPr/>
              <p:nvPr/>
            </p:nvSpPr>
            <p:spPr>
              <a:xfrm>
                <a:off x="5164198" y="1571612"/>
                <a:ext cx="1065870" cy="369428"/>
              </a:xfrm>
              <a:prstGeom prst="ellipse">
                <a:avLst/>
              </a:prstGeom>
              <a:gradFill flip="none" rotWithShape="1">
                <a:gsLst>
                  <a:gs pos="0">
                    <a:srgbClr val="00FFFF">
                      <a:tint val="66000"/>
                      <a:satMod val="160000"/>
                    </a:srgbClr>
                  </a:gs>
                  <a:gs pos="50000">
                    <a:srgbClr val="00FFFF">
                      <a:tint val="44500"/>
                      <a:satMod val="160000"/>
                    </a:srgbClr>
                  </a:gs>
                  <a:gs pos="100000">
                    <a:srgbClr val="00FFFF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>
                <a:solidFill>
                  <a:srgbClr val="00FFF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2" name="Кольцо 111"/>
              <p:cNvSpPr/>
              <p:nvPr/>
            </p:nvSpPr>
            <p:spPr>
              <a:xfrm>
                <a:off x="5164198" y="1509573"/>
                <a:ext cx="1065870" cy="431467"/>
              </a:xfrm>
              <a:prstGeom prst="donut">
                <a:avLst/>
              </a:prstGeom>
              <a:solidFill>
                <a:srgbClr val="00B0F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9" name="Кольцо 108"/>
            <p:cNvSpPr/>
            <p:nvPr/>
          </p:nvSpPr>
          <p:spPr>
            <a:xfrm>
              <a:off x="7452321" y="2283565"/>
              <a:ext cx="1065870" cy="431466"/>
            </a:xfrm>
            <a:prstGeom prst="donut">
              <a:avLst/>
            </a:prstGeom>
            <a:solidFill>
              <a:srgbClr val="00B0F0">
                <a:alpha val="38824"/>
              </a:srgbClr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113" name="TextBox 112"/>
          <p:cNvSpPr txBox="1"/>
          <p:nvPr/>
        </p:nvSpPr>
        <p:spPr>
          <a:xfrm>
            <a:off x="4083568" y="306896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мерка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3131840" y="306548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мерка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209829" y="653787"/>
            <a:ext cx="8723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Объём этого бочонка измерили банкой. Сколько банок воды помещается в бочонке?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163237" y="44624"/>
            <a:ext cx="5938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80. Величины. Объём. Литр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7325543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</p:spTree>
    <p:extLst>
      <p:ext uri="{BB962C8B-B14F-4D97-AF65-F5344CB8AC3E}">
        <p14:creationId xmlns="" xmlns:p14="http://schemas.microsoft.com/office/powerpoint/2010/main" val="382078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112" y="662695"/>
            <a:ext cx="80676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Что нужно сделать, чтобы выполнить </a:t>
            </a:r>
            <a:r>
              <a:rPr lang="ru-RU" sz="24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задание?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6"/>
            <a:ext cx="686454" cy="1925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681" y="3337790"/>
            <a:ext cx="559998" cy="101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23879" y="2022656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мерка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95265" y="2905742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мерка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1340768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Выбрать одинаковую мерку!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31840" y="2011826"/>
            <a:ext cx="6120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!</a:t>
            </a:r>
            <a:r>
              <a:rPr lang="ru-RU" sz="4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Одна из мерок объёма -  1 литр (л).</a:t>
            </a:r>
            <a:endParaRPr lang="ru-RU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591308"/>
            <a:ext cx="1088704" cy="27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344" y="2719161"/>
            <a:ext cx="1709715" cy="2481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482" y="2789225"/>
            <a:ext cx="1292225" cy="234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2928926" y="1869503"/>
            <a:ext cx="0" cy="3431705"/>
          </a:xfrm>
          <a:prstGeom prst="line">
            <a:avLst/>
          </a:prstGeom>
          <a:ln w="28575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5496" y="5351472"/>
            <a:ext cx="90744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! </a:t>
            </a: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Число, которое получаем при измерении объёма, - мера объёма.</a:t>
            </a:r>
            <a:endPara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3237" y="44624"/>
            <a:ext cx="5938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80. Величины. Объём. Литр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325543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</p:spTree>
    <p:extLst>
      <p:ext uri="{BB962C8B-B14F-4D97-AF65-F5344CB8AC3E}">
        <p14:creationId xmlns="" xmlns:p14="http://schemas.microsoft.com/office/powerpoint/2010/main" val="4121125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6050240" y="3069926"/>
            <a:ext cx="572541" cy="58477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&gt;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107504" y="5865078"/>
            <a:ext cx="4428843" cy="565319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07504" y="662695"/>
            <a:ext cx="9074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6. 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 теперь задание Пети. В одну банку входит 1 литр воды, а в другую – 3 литра. У какой банки больше объём?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76007" y="1412776"/>
            <a:ext cx="6120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!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Одна из мерок объёма -  1 литр (л).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79" y="3933056"/>
            <a:ext cx="1292225" cy="234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813" y="2791976"/>
            <a:ext cx="2154225" cy="3577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112060" y="3068960"/>
            <a:ext cx="972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л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732240" y="3068960"/>
            <a:ext cx="972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л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511627" y="5157192"/>
            <a:ext cx="5725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&gt;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236568" y="5157192"/>
            <a:ext cx="5725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951787" y="5157192"/>
            <a:ext cx="5725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&lt;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4355976" y="5013176"/>
            <a:ext cx="4464496" cy="0"/>
          </a:xfrm>
          <a:prstGeom prst="line">
            <a:avLst/>
          </a:prstGeom>
          <a:ln w="28575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34108" y="1868646"/>
            <a:ext cx="88211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можно выполнять интерактивно.  Во время демонстрации навести курсор на 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нужную фигуру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появления ладошки.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Кликнуть!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3237" y="44624"/>
            <a:ext cx="5938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80. Величины. Объём. Литр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325543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</p:spTree>
    <p:extLst>
      <p:ext uri="{BB962C8B-B14F-4D97-AF65-F5344CB8AC3E}">
        <p14:creationId xmlns="" xmlns:p14="http://schemas.microsoft.com/office/powerpoint/2010/main" val="37148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7037E-6 L -0.10243 -0.3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22" y="-1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Овал 48"/>
          <p:cNvSpPr/>
          <p:nvPr/>
        </p:nvSpPr>
        <p:spPr>
          <a:xfrm>
            <a:off x="273679" y="3428040"/>
            <a:ext cx="1994065" cy="270123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42608" y="685145"/>
            <a:ext cx="8792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Мама сварила 5 л вишнёвого варенья </a:t>
            </a:r>
            <a:r>
              <a:rPr lang="ru-RU" sz="24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3 л клубничного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31320" y="5343599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 л – 3 л = 2 л</a:t>
            </a:r>
            <a:endParaRPr lang="ru-RU" sz="2400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84168" y="5847655"/>
            <a:ext cx="21723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 л + 3 л = 8 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4371" y="1157457"/>
            <a:ext cx="72279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Сколько всего литров варенья сварила мама?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2608" y="1619122"/>
            <a:ext cx="87927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сколько литров больше вишнёвого варенья, чем клубничного?  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93" y="2462783"/>
            <a:ext cx="677064" cy="1138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151" y="2611831"/>
            <a:ext cx="565561" cy="951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2736939" y="673090"/>
            <a:ext cx="7056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 л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330672" y="707073"/>
            <a:ext cx="7056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 л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239611" y="1167135"/>
            <a:ext cx="75007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1) Сколько </a:t>
            </a:r>
            <a:r>
              <a:rPr lang="ru-RU" sz="2400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всего литров варенья сварила мама? </a:t>
            </a:r>
            <a:endParaRPr lang="ru-RU" i="1" dirty="0">
              <a:solidFill>
                <a:srgbClr val="7030A0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4932040" y="2034620"/>
            <a:ext cx="390724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можно выполнять интерактивно.  Во время демонстрации навести курсор на 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нужную фигуру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появления ладошки.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Кликнуть!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436096" y="5080992"/>
            <a:ext cx="3403187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163237" y="44624"/>
            <a:ext cx="5938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80. Величины. Объём. Литр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7325543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96296E-6 L -0.25521 0.441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60" y="2208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59259E-6 L -0.56163 0.441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90" y="2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-0.00798 0.4432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2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59259E-6 L -0.6507 -0.1868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535" y="-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42" grpId="0"/>
      <p:bldP spid="42" grpId="1"/>
      <p:bldP spid="45" grpId="0"/>
      <p:bldP spid="45" grpId="1"/>
      <p:bldP spid="53" grpId="0"/>
      <p:bldP spid="53" grpId="1"/>
      <p:bldP spid="59" grpId="0"/>
      <p:bldP spid="6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Овал 48"/>
          <p:cNvSpPr/>
          <p:nvPr/>
        </p:nvSpPr>
        <p:spPr>
          <a:xfrm>
            <a:off x="273679" y="3428040"/>
            <a:ext cx="1994065" cy="270123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42608" y="685145"/>
            <a:ext cx="8792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Мама сварила 5 л вишнёвого варенья </a:t>
            </a:r>
            <a:r>
              <a:rPr lang="ru-RU" sz="24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3 л клубничного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31320" y="5343599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 л – 3 л = 2 л</a:t>
            </a:r>
            <a:endParaRPr lang="ru-RU" sz="2400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4371" y="1157457"/>
            <a:ext cx="72279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Сколько всего литров варенья сварила мама?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2608" y="1619122"/>
            <a:ext cx="87927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сколько литров больше вишнёвого варенья, чем клубничного?  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93" y="2462783"/>
            <a:ext cx="677064" cy="1138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151" y="2611831"/>
            <a:ext cx="565561" cy="951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395536" y="3747576"/>
            <a:ext cx="7056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 л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236281" y="3759423"/>
            <a:ext cx="7056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 л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93891" y="1627497"/>
            <a:ext cx="87927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2) На </a:t>
            </a:r>
            <a:r>
              <a:rPr lang="ru-RU" sz="2400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сколько литров больше вишнёвого варенья, чем клубничного?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49032" y="4119463"/>
            <a:ext cx="7735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1) Сколько </a:t>
            </a:r>
            <a:r>
              <a:rPr lang="ru-RU" sz="2400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всего литров варенья сварила мама? </a:t>
            </a:r>
            <a:endParaRPr lang="ru-RU" i="1" dirty="0">
              <a:solidFill>
                <a:srgbClr val="7030A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4581128"/>
            <a:ext cx="21723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 л + 3 л = 8 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3891" y="6063679"/>
            <a:ext cx="3369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Ответ: на 2 литра.</a:t>
            </a:r>
            <a:endParaRPr lang="ru-RU" sz="2400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2034620"/>
            <a:ext cx="390724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можно выполнять интерактивно.  Во время демонстрации навести курсор на 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нужную фигуру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появления ладошки.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Кликнуть!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63237" y="44624"/>
            <a:ext cx="5938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80. Величины. Объём. Литр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325543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</p:spTree>
    <p:extLst>
      <p:ext uri="{BB962C8B-B14F-4D97-AF65-F5344CB8AC3E}">
        <p14:creationId xmlns="" xmlns:p14="http://schemas.microsoft.com/office/powerpoint/2010/main" val="203706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33333E-6 L -0.00191 0.48564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2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48148E-6 L -0.64983 0.0548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500" y="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/>
      <p:bldP spid="54" grpId="0"/>
      <p:bldP spid="54" grpId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yourorigami.info/wp-content/uploads/2013/03/tetradnii_list_origami_yourorigami_inf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1920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131840" y="306548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мерка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07579"/>
            <a:ext cx="2511425" cy="324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67366"/>
            <a:ext cx="1201836" cy="15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64996">
            <a:off x="2072062" y="1066449"/>
            <a:ext cx="1798638" cy="148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106" y="1907579"/>
            <a:ext cx="100363" cy="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013984"/>
            <a:ext cx="100363" cy="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934" y="1986952"/>
            <a:ext cx="100363" cy="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041452"/>
            <a:ext cx="100363" cy="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046" y="1873394"/>
            <a:ext cx="100363" cy="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36545" y="4687566"/>
            <a:ext cx="1466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ведро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09829" y="485783"/>
            <a:ext cx="8723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 рисунок и ответь на вопрос Кати. Сколько вёдер воды помещается в бочонке?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3237" y="44624"/>
            <a:ext cx="5938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80. Величины. Объём. Литр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325543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</p:spTree>
    <p:extLst>
      <p:ext uri="{BB962C8B-B14F-4D97-AF65-F5344CB8AC3E}">
        <p14:creationId xmlns="" xmlns:p14="http://schemas.microsoft.com/office/powerpoint/2010/main" val="285749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59259E-6 L -0.04288 -0.3611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3" y="-1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4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131840" y="306548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мерка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36545" y="4687566"/>
            <a:ext cx="1466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ведро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07579"/>
            <a:ext cx="2511425" cy="324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67366"/>
            <a:ext cx="1201836" cy="15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422" y="1209204"/>
            <a:ext cx="1798638" cy="148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438420"/>
            <a:ext cx="643767" cy="18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536544" y="4695527"/>
            <a:ext cx="16358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ведра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09829" y="485783"/>
            <a:ext cx="8723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 рисунок и ответь на вопрос Кати. Сколько вёдер воды помещается в бочонке?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3237" y="44624"/>
            <a:ext cx="5938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80. Величины. Объём. Литр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325543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</p:spTree>
    <p:extLst>
      <p:ext uri="{BB962C8B-B14F-4D97-AF65-F5344CB8AC3E}">
        <p14:creationId xmlns="" xmlns:p14="http://schemas.microsoft.com/office/powerpoint/2010/main" val="81494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59259E-6 L -0.04288 -0.36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3" y="-1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1840" y="306548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мерка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07579"/>
            <a:ext cx="2511425" cy="324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67366"/>
            <a:ext cx="1201836" cy="15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449352"/>
            <a:ext cx="643767" cy="18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583" y="2389939"/>
            <a:ext cx="861943" cy="25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2120">
            <a:off x="2187209" y="966657"/>
            <a:ext cx="1798638" cy="148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536544" y="4687566"/>
            <a:ext cx="1466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ведра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516216" y="4695527"/>
            <a:ext cx="1466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ведра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09829" y="485783"/>
            <a:ext cx="8723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 рисунок и ответь на вопрос Кати. Сколько вёдер воды помещается в бочонке?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3237" y="44624"/>
            <a:ext cx="5938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80. Величины. Объём. Литр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325543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</p:spTree>
    <p:extLst>
      <p:ext uri="{BB962C8B-B14F-4D97-AF65-F5344CB8AC3E}">
        <p14:creationId xmlns="" xmlns:p14="http://schemas.microsoft.com/office/powerpoint/2010/main" val="9530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59259E-6 L -0.04288 -0.36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3" y="-1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131840" y="306548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мерка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536545" y="4725144"/>
            <a:ext cx="1466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ведра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07579"/>
            <a:ext cx="2511425" cy="324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2374854"/>
            <a:ext cx="861943" cy="25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67366"/>
            <a:ext cx="1201836" cy="15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403648" y="2205308"/>
            <a:ext cx="1008112" cy="358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13480">
            <a:off x="2215422" y="1021296"/>
            <a:ext cx="1798638" cy="148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6536545" y="4695527"/>
            <a:ext cx="17798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ведра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09829" y="485783"/>
            <a:ext cx="8723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 рисунок и ответь на вопрос Кати. Сколько вёдер воды помещается в бочонке?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3237" y="44624"/>
            <a:ext cx="5938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80. Величины. Объём. Литр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325543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</p:spTree>
    <p:extLst>
      <p:ext uri="{BB962C8B-B14F-4D97-AF65-F5344CB8AC3E}">
        <p14:creationId xmlns="" xmlns:p14="http://schemas.microsoft.com/office/powerpoint/2010/main" val="352185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59259E-6 L -0.04288 -0.36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3" y="-1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131840" y="306548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мерка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07579"/>
            <a:ext cx="2511425" cy="324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2374854"/>
            <a:ext cx="861943" cy="25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67366"/>
            <a:ext cx="1201836" cy="15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331640" y="2205308"/>
            <a:ext cx="1156207" cy="358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1259632" y="2054632"/>
            <a:ext cx="1450185" cy="582280"/>
            <a:chOff x="2479149" y="1268760"/>
            <a:chExt cx="1541075" cy="618774"/>
          </a:xfrm>
          <a:gradFill flip="none" rotWithShape="1">
            <a:gsLst>
              <a:gs pos="0">
                <a:srgbClr val="00FFFF">
                  <a:shade val="30000"/>
                  <a:satMod val="115000"/>
                </a:srgbClr>
              </a:gs>
              <a:gs pos="50000">
                <a:srgbClr val="00FFFF">
                  <a:shade val="67500"/>
                  <a:satMod val="115000"/>
                </a:srgbClr>
              </a:gs>
              <a:gs pos="100000">
                <a:srgbClr val="00FFFF">
                  <a:shade val="100000"/>
                  <a:satMod val="115000"/>
                </a:srgbClr>
              </a:gs>
            </a:gsLst>
            <a:lin ang="16200000" scaled="1"/>
            <a:tileRect/>
          </a:gradFill>
        </p:grpSpPr>
        <p:sp>
          <p:nvSpPr>
            <p:cNvPr id="63" name="Месяц 62"/>
            <p:cNvSpPr/>
            <p:nvPr/>
          </p:nvSpPr>
          <p:spPr>
            <a:xfrm rot="15961587">
              <a:off x="3074440" y="952067"/>
              <a:ext cx="350493" cy="1520441"/>
            </a:xfrm>
            <a:prstGeom prst="moon">
              <a:avLst>
                <a:gd name="adj" fmla="val 875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2479149" y="1268760"/>
              <a:ext cx="1541075" cy="5040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2120">
            <a:off x="2187209" y="966657"/>
            <a:ext cx="1798638" cy="148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470980" y="4687567"/>
            <a:ext cx="1909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бочонок =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256626" y="4687566"/>
            <a:ext cx="16768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вёдер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256626" y="4695527"/>
            <a:ext cx="1466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ведра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209829" y="485783"/>
            <a:ext cx="8723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 рисунок и ответь на вопрос Кати. Сколько вёдер воды помещается в бочонке?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63237" y="44624"/>
            <a:ext cx="5938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80. Величины. Объём. Литр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325543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</p:spTree>
    <p:extLst>
      <p:ext uri="{BB962C8B-B14F-4D97-AF65-F5344CB8AC3E}">
        <p14:creationId xmlns="" xmlns:p14="http://schemas.microsoft.com/office/powerpoint/2010/main" val="156424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59259E-6 L -0.04288 -0.36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3" y="-1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07579"/>
            <a:ext cx="2511425" cy="324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2374854"/>
            <a:ext cx="861943" cy="25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67366"/>
            <a:ext cx="1201836" cy="15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331640" y="2205308"/>
            <a:ext cx="1156207" cy="358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1259632" y="2054632"/>
            <a:ext cx="1450185" cy="582280"/>
            <a:chOff x="2479149" y="1268760"/>
            <a:chExt cx="1541075" cy="618774"/>
          </a:xfrm>
          <a:gradFill flip="none" rotWithShape="1">
            <a:gsLst>
              <a:gs pos="0">
                <a:srgbClr val="00FFFF">
                  <a:shade val="30000"/>
                  <a:satMod val="115000"/>
                </a:srgbClr>
              </a:gs>
              <a:gs pos="50000">
                <a:srgbClr val="00FFFF">
                  <a:shade val="67500"/>
                  <a:satMod val="115000"/>
                </a:srgbClr>
              </a:gs>
              <a:gs pos="100000">
                <a:srgbClr val="00FFFF">
                  <a:shade val="100000"/>
                  <a:satMod val="115000"/>
                </a:srgbClr>
              </a:gs>
            </a:gsLst>
            <a:lin ang="16200000" scaled="1"/>
            <a:tileRect/>
          </a:gradFill>
        </p:grpSpPr>
        <p:sp>
          <p:nvSpPr>
            <p:cNvPr id="63" name="Месяц 62"/>
            <p:cNvSpPr/>
            <p:nvPr/>
          </p:nvSpPr>
          <p:spPr>
            <a:xfrm rot="15961587">
              <a:off x="3074440" y="952067"/>
              <a:ext cx="350493" cy="1520441"/>
            </a:xfrm>
            <a:prstGeom prst="moon">
              <a:avLst>
                <a:gd name="adj" fmla="val 875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2479149" y="1268760"/>
              <a:ext cx="1541075" cy="5040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470980" y="4687567"/>
            <a:ext cx="1909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бочонок =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256626" y="4687566"/>
            <a:ext cx="14918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вёдер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38510" y="5258623"/>
            <a:ext cx="86099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!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Объём можно измерить и результат измерения записать с помощью числа.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Объём – это величина.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31840" y="306548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мерка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9829" y="485783"/>
            <a:ext cx="8723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 рисунок и ответь на вопрос Кати. Сколько вёдер воды помещается в бочонке?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63237" y="44624"/>
            <a:ext cx="5938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80. Величины. Объём. Литр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325543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</p:spTree>
    <p:extLst>
      <p:ext uri="{BB962C8B-B14F-4D97-AF65-F5344CB8AC3E}">
        <p14:creationId xmlns="" xmlns:p14="http://schemas.microsoft.com/office/powerpoint/2010/main" val="262410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209829" y="653787"/>
            <a:ext cx="8723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Объём этого бочонка измерили банкой. Сколько банок воды помещается в бочонке?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07579"/>
            <a:ext cx="2511425" cy="324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521" y="2394884"/>
            <a:ext cx="752253" cy="219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67366"/>
            <a:ext cx="1201836" cy="15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470980" y="4687567"/>
            <a:ext cx="1909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бочонок =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256626" y="4687566"/>
            <a:ext cx="16768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вёдер</a:t>
            </a:r>
            <a:endParaRPr lang="ru-RU" dirty="0"/>
          </a:p>
        </p:txBody>
      </p:sp>
      <p:grpSp>
        <p:nvGrpSpPr>
          <p:cNvPr id="19" name="Группа 18"/>
          <p:cNvGrpSpPr/>
          <p:nvPr/>
        </p:nvGrpSpPr>
        <p:grpSpPr>
          <a:xfrm>
            <a:off x="375081" y="5175558"/>
            <a:ext cx="760989" cy="1205770"/>
            <a:chOff x="7020646" y="2283565"/>
            <a:chExt cx="1964511" cy="2947902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7020646" y="2375938"/>
              <a:ext cx="1964511" cy="2855529"/>
              <a:chOff x="4714877" y="1509573"/>
              <a:chExt cx="1964512" cy="2855531"/>
            </a:xfrm>
          </p:grpSpPr>
          <p:sp>
            <p:nvSpPr>
              <p:cNvPr id="23" name="Скругленный прямоугольник 22"/>
              <p:cNvSpPr/>
              <p:nvPr/>
            </p:nvSpPr>
            <p:spPr>
              <a:xfrm>
                <a:off x="4714877" y="1591176"/>
                <a:ext cx="1964512" cy="2773928"/>
              </a:xfrm>
              <a:prstGeom prst="roundRect">
                <a:avLst>
                  <a:gd name="adj" fmla="val 46902"/>
                </a:avLst>
              </a:prstGeom>
              <a:gradFill flip="none" rotWithShape="1">
                <a:gsLst>
                  <a:gs pos="0">
                    <a:srgbClr val="00FFFF">
                      <a:shade val="30000"/>
                      <a:satMod val="115000"/>
                    </a:srgbClr>
                  </a:gs>
                  <a:gs pos="50000">
                    <a:srgbClr val="00FFFF">
                      <a:shade val="67500"/>
                      <a:satMod val="115000"/>
                    </a:srgbClr>
                  </a:gs>
                  <a:gs pos="100000">
                    <a:srgbClr val="00FF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Овал 23"/>
              <p:cNvSpPr/>
              <p:nvPr/>
            </p:nvSpPr>
            <p:spPr>
              <a:xfrm>
                <a:off x="5164198" y="1571612"/>
                <a:ext cx="1065870" cy="369428"/>
              </a:xfrm>
              <a:prstGeom prst="ellipse">
                <a:avLst/>
              </a:prstGeom>
              <a:gradFill flip="none" rotWithShape="1">
                <a:gsLst>
                  <a:gs pos="0">
                    <a:srgbClr val="00FFFF">
                      <a:tint val="66000"/>
                      <a:satMod val="160000"/>
                    </a:srgbClr>
                  </a:gs>
                  <a:gs pos="50000">
                    <a:srgbClr val="00FFFF">
                      <a:tint val="44500"/>
                      <a:satMod val="160000"/>
                    </a:srgbClr>
                  </a:gs>
                  <a:gs pos="100000">
                    <a:srgbClr val="00FFFF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>
                <a:solidFill>
                  <a:srgbClr val="00FFF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Кольцо 24"/>
              <p:cNvSpPr/>
              <p:nvPr/>
            </p:nvSpPr>
            <p:spPr>
              <a:xfrm>
                <a:off x="5164198" y="1509573"/>
                <a:ext cx="1065870" cy="431467"/>
              </a:xfrm>
              <a:prstGeom prst="donut">
                <a:avLst/>
              </a:prstGeom>
              <a:solidFill>
                <a:srgbClr val="00B0F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2" name="Кольцо 21"/>
            <p:cNvSpPr/>
            <p:nvPr/>
          </p:nvSpPr>
          <p:spPr>
            <a:xfrm>
              <a:off x="7452321" y="2283565"/>
              <a:ext cx="1065870" cy="431466"/>
            </a:xfrm>
            <a:prstGeom prst="donut">
              <a:avLst/>
            </a:prstGeom>
            <a:solidFill>
              <a:srgbClr val="00B0F0">
                <a:alpha val="38824"/>
              </a:srgbClr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2267744" y="1556792"/>
            <a:ext cx="1420619" cy="1112078"/>
            <a:chOff x="2333801" y="1539257"/>
            <a:chExt cx="1420619" cy="1112078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938359">
              <a:off x="2739213" y="1316214"/>
              <a:ext cx="792163" cy="1238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Овал 28"/>
            <p:cNvSpPr/>
            <p:nvPr/>
          </p:nvSpPr>
          <p:spPr>
            <a:xfrm rot="2472938">
              <a:off x="2333801" y="1923373"/>
              <a:ext cx="308086" cy="727962"/>
            </a:xfrm>
            <a:prstGeom prst="ellipse">
              <a:avLst/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3175">
              <a:solidFill>
                <a:srgbClr val="0070C0"/>
              </a:solidFill>
              <a:prstDash val="solid"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2267744" y="1556792"/>
            <a:ext cx="1420619" cy="1112078"/>
            <a:chOff x="2333801" y="1539257"/>
            <a:chExt cx="1420619" cy="1112078"/>
          </a:xfrm>
        </p:grpSpPr>
        <p:pic>
          <p:nvPicPr>
            <p:cNvPr id="41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938359">
              <a:off x="2739213" y="1316214"/>
              <a:ext cx="792163" cy="1238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2" name="Овал 41"/>
            <p:cNvSpPr/>
            <p:nvPr/>
          </p:nvSpPr>
          <p:spPr>
            <a:xfrm rot="2472938">
              <a:off x="2333801" y="1923373"/>
              <a:ext cx="308086" cy="727962"/>
            </a:xfrm>
            <a:prstGeom prst="ellipse">
              <a:avLst/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3175">
              <a:solidFill>
                <a:srgbClr val="0070C0"/>
              </a:solidFill>
              <a:prstDash val="solid"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712838" y="5175558"/>
            <a:ext cx="760989" cy="1205770"/>
            <a:chOff x="7020646" y="2283565"/>
            <a:chExt cx="1964511" cy="2947902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020646" y="2375938"/>
              <a:ext cx="1964511" cy="2855529"/>
              <a:chOff x="4714877" y="1509573"/>
              <a:chExt cx="1964512" cy="2855531"/>
            </a:xfrm>
          </p:grpSpPr>
          <p:sp>
            <p:nvSpPr>
              <p:cNvPr id="46" name="Скругленный прямоугольник 45"/>
              <p:cNvSpPr/>
              <p:nvPr/>
            </p:nvSpPr>
            <p:spPr>
              <a:xfrm>
                <a:off x="4714877" y="1591176"/>
                <a:ext cx="1964512" cy="2773928"/>
              </a:xfrm>
              <a:prstGeom prst="roundRect">
                <a:avLst>
                  <a:gd name="adj" fmla="val 46902"/>
                </a:avLst>
              </a:prstGeom>
              <a:gradFill flip="none" rotWithShape="1">
                <a:gsLst>
                  <a:gs pos="0">
                    <a:srgbClr val="00FFFF">
                      <a:shade val="30000"/>
                      <a:satMod val="115000"/>
                    </a:srgbClr>
                  </a:gs>
                  <a:gs pos="50000">
                    <a:srgbClr val="00FFFF">
                      <a:shade val="67500"/>
                      <a:satMod val="115000"/>
                    </a:srgbClr>
                  </a:gs>
                  <a:gs pos="100000">
                    <a:srgbClr val="00FF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7" name="Овал 46"/>
              <p:cNvSpPr/>
              <p:nvPr/>
            </p:nvSpPr>
            <p:spPr>
              <a:xfrm>
                <a:off x="5164198" y="1571612"/>
                <a:ext cx="1065870" cy="369428"/>
              </a:xfrm>
              <a:prstGeom prst="ellipse">
                <a:avLst/>
              </a:prstGeom>
              <a:gradFill flip="none" rotWithShape="1">
                <a:gsLst>
                  <a:gs pos="0">
                    <a:srgbClr val="00FFFF">
                      <a:tint val="66000"/>
                      <a:satMod val="160000"/>
                    </a:srgbClr>
                  </a:gs>
                  <a:gs pos="50000">
                    <a:srgbClr val="00FFFF">
                      <a:tint val="44500"/>
                      <a:satMod val="160000"/>
                    </a:srgbClr>
                  </a:gs>
                  <a:gs pos="100000">
                    <a:srgbClr val="00FFFF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>
                <a:solidFill>
                  <a:srgbClr val="00FFF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Кольцо 47"/>
              <p:cNvSpPr/>
              <p:nvPr/>
            </p:nvSpPr>
            <p:spPr>
              <a:xfrm>
                <a:off x="5164198" y="1509573"/>
                <a:ext cx="1065870" cy="431467"/>
              </a:xfrm>
              <a:prstGeom prst="donut">
                <a:avLst/>
              </a:prstGeom>
              <a:solidFill>
                <a:srgbClr val="00B0F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5" name="Кольцо 44"/>
            <p:cNvSpPr/>
            <p:nvPr/>
          </p:nvSpPr>
          <p:spPr>
            <a:xfrm>
              <a:off x="7452321" y="2283565"/>
              <a:ext cx="1065870" cy="431466"/>
            </a:xfrm>
            <a:prstGeom prst="donut">
              <a:avLst/>
            </a:prstGeom>
            <a:solidFill>
              <a:srgbClr val="00B0F0">
                <a:alpha val="38824"/>
              </a:srgbClr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68" name="Группа 67"/>
          <p:cNvGrpSpPr/>
          <p:nvPr/>
        </p:nvGrpSpPr>
        <p:grpSpPr>
          <a:xfrm>
            <a:off x="2267744" y="1556792"/>
            <a:ext cx="1420619" cy="1112078"/>
            <a:chOff x="2333801" y="1539257"/>
            <a:chExt cx="1420619" cy="1112078"/>
          </a:xfrm>
        </p:grpSpPr>
        <p:pic>
          <p:nvPicPr>
            <p:cNvPr id="69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938359">
              <a:off x="2739213" y="1316214"/>
              <a:ext cx="792163" cy="1238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0" name="Овал 69"/>
            <p:cNvSpPr/>
            <p:nvPr/>
          </p:nvSpPr>
          <p:spPr>
            <a:xfrm rot="2472938">
              <a:off x="2333801" y="1923373"/>
              <a:ext cx="308086" cy="727962"/>
            </a:xfrm>
            <a:prstGeom prst="ellipse">
              <a:avLst/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3175">
              <a:solidFill>
                <a:srgbClr val="0070C0"/>
              </a:solidFill>
              <a:prstDash val="solid"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1" name="Группа 70"/>
          <p:cNvGrpSpPr/>
          <p:nvPr/>
        </p:nvGrpSpPr>
        <p:grpSpPr>
          <a:xfrm>
            <a:off x="1050595" y="5175558"/>
            <a:ext cx="760989" cy="1205770"/>
            <a:chOff x="7020646" y="2283565"/>
            <a:chExt cx="1964511" cy="2947902"/>
          </a:xfrm>
        </p:grpSpPr>
        <p:grpSp>
          <p:nvGrpSpPr>
            <p:cNvPr id="72" name="Группа 71"/>
            <p:cNvGrpSpPr/>
            <p:nvPr/>
          </p:nvGrpSpPr>
          <p:grpSpPr>
            <a:xfrm>
              <a:off x="7020646" y="2375938"/>
              <a:ext cx="1964511" cy="2855529"/>
              <a:chOff x="4714877" y="1509573"/>
              <a:chExt cx="1964512" cy="2855531"/>
            </a:xfrm>
          </p:grpSpPr>
          <p:sp>
            <p:nvSpPr>
              <p:cNvPr id="74" name="Скругленный прямоугольник 73"/>
              <p:cNvSpPr/>
              <p:nvPr/>
            </p:nvSpPr>
            <p:spPr>
              <a:xfrm>
                <a:off x="4714877" y="1591176"/>
                <a:ext cx="1964512" cy="2773928"/>
              </a:xfrm>
              <a:prstGeom prst="roundRect">
                <a:avLst>
                  <a:gd name="adj" fmla="val 46902"/>
                </a:avLst>
              </a:prstGeom>
              <a:gradFill flip="none" rotWithShape="1">
                <a:gsLst>
                  <a:gs pos="0">
                    <a:srgbClr val="00FFFF">
                      <a:shade val="30000"/>
                      <a:satMod val="115000"/>
                    </a:srgbClr>
                  </a:gs>
                  <a:gs pos="50000">
                    <a:srgbClr val="00FFFF">
                      <a:shade val="67500"/>
                      <a:satMod val="115000"/>
                    </a:srgbClr>
                  </a:gs>
                  <a:gs pos="100000">
                    <a:srgbClr val="00FF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5" name="Овал 74"/>
              <p:cNvSpPr/>
              <p:nvPr/>
            </p:nvSpPr>
            <p:spPr>
              <a:xfrm>
                <a:off x="5164198" y="1571612"/>
                <a:ext cx="1065870" cy="369428"/>
              </a:xfrm>
              <a:prstGeom prst="ellipse">
                <a:avLst/>
              </a:prstGeom>
              <a:gradFill flip="none" rotWithShape="1">
                <a:gsLst>
                  <a:gs pos="0">
                    <a:srgbClr val="00FFFF">
                      <a:tint val="66000"/>
                      <a:satMod val="160000"/>
                    </a:srgbClr>
                  </a:gs>
                  <a:gs pos="50000">
                    <a:srgbClr val="00FFFF">
                      <a:tint val="44500"/>
                      <a:satMod val="160000"/>
                    </a:srgbClr>
                  </a:gs>
                  <a:gs pos="100000">
                    <a:srgbClr val="00FFFF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>
                <a:solidFill>
                  <a:srgbClr val="00FFF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6" name="Кольцо 75"/>
              <p:cNvSpPr/>
              <p:nvPr/>
            </p:nvSpPr>
            <p:spPr>
              <a:xfrm>
                <a:off x="5164198" y="1509573"/>
                <a:ext cx="1065870" cy="431467"/>
              </a:xfrm>
              <a:prstGeom prst="donut">
                <a:avLst/>
              </a:prstGeom>
              <a:solidFill>
                <a:srgbClr val="00B0F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3" name="Кольцо 72"/>
            <p:cNvSpPr/>
            <p:nvPr/>
          </p:nvSpPr>
          <p:spPr>
            <a:xfrm>
              <a:off x="7452321" y="2283565"/>
              <a:ext cx="1065870" cy="431466"/>
            </a:xfrm>
            <a:prstGeom prst="donut">
              <a:avLst/>
            </a:prstGeom>
            <a:solidFill>
              <a:srgbClr val="00B0F0">
                <a:alpha val="38824"/>
              </a:srgbClr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77" name="Группа 76"/>
          <p:cNvGrpSpPr/>
          <p:nvPr/>
        </p:nvGrpSpPr>
        <p:grpSpPr>
          <a:xfrm>
            <a:off x="2267744" y="1556792"/>
            <a:ext cx="1420619" cy="1112078"/>
            <a:chOff x="2333801" y="1539257"/>
            <a:chExt cx="1420619" cy="1112078"/>
          </a:xfrm>
        </p:grpSpPr>
        <p:pic>
          <p:nvPicPr>
            <p:cNvPr id="78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938359">
              <a:off x="2739213" y="1316214"/>
              <a:ext cx="792163" cy="1238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9" name="Овал 78"/>
            <p:cNvSpPr/>
            <p:nvPr/>
          </p:nvSpPr>
          <p:spPr>
            <a:xfrm rot="2472938">
              <a:off x="2333801" y="1923373"/>
              <a:ext cx="308086" cy="727962"/>
            </a:xfrm>
            <a:prstGeom prst="ellipse">
              <a:avLst/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3175">
              <a:solidFill>
                <a:srgbClr val="0070C0"/>
              </a:solidFill>
              <a:prstDash val="solid"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0" name="Группа 79"/>
          <p:cNvGrpSpPr/>
          <p:nvPr/>
        </p:nvGrpSpPr>
        <p:grpSpPr>
          <a:xfrm>
            <a:off x="1388352" y="5175558"/>
            <a:ext cx="760989" cy="1205770"/>
            <a:chOff x="7020646" y="2283565"/>
            <a:chExt cx="1964511" cy="2947902"/>
          </a:xfrm>
        </p:grpSpPr>
        <p:grpSp>
          <p:nvGrpSpPr>
            <p:cNvPr id="81" name="Группа 80"/>
            <p:cNvGrpSpPr/>
            <p:nvPr/>
          </p:nvGrpSpPr>
          <p:grpSpPr>
            <a:xfrm>
              <a:off x="7020646" y="2375938"/>
              <a:ext cx="1964511" cy="2855529"/>
              <a:chOff x="4714877" y="1509573"/>
              <a:chExt cx="1964512" cy="2855531"/>
            </a:xfrm>
          </p:grpSpPr>
          <p:sp>
            <p:nvSpPr>
              <p:cNvPr id="83" name="Скругленный прямоугольник 82"/>
              <p:cNvSpPr/>
              <p:nvPr/>
            </p:nvSpPr>
            <p:spPr>
              <a:xfrm>
                <a:off x="4714877" y="1591176"/>
                <a:ext cx="1964512" cy="2773928"/>
              </a:xfrm>
              <a:prstGeom prst="roundRect">
                <a:avLst>
                  <a:gd name="adj" fmla="val 46902"/>
                </a:avLst>
              </a:prstGeom>
              <a:gradFill flip="none" rotWithShape="1">
                <a:gsLst>
                  <a:gs pos="0">
                    <a:srgbClr val="00FFFF">
                      <a:shade val="30000"/>
                      <a:satMod val="115000"/>
                    </a:srgbClr>
                  </a:gs>
                  <a:gs pos="50000">
                    <a:srgbClr val="00FFFF">
                      <a:shade val="67500"/>
                      <a:satMod val="115000"/>
                    </a:srgbClr>
                  </a:gs>
                  <a:gs pos="100000">
                    <a:srgbClr val="00FF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4" name="Овал 83"/>
              <p:cNvSpPr/>
              <p:nvPr/>
            </p:nvSpPr>
            <p:spPr>
              <a:xfrm>
                <a:off x="5164198" y="1571612"/>
                <a:ext cx="1065870" cy="369428"/>
              </a:xfrm>
              <a:prstGeom prst="ellipse">
                <a:avLst/>
              </a:prstGeom>
              <a:gradFill flip="none" rotWithShape="1">
                <a:gsLst>
                  <a:gs pos="0">
                    <a:srgbClr val="00FFFF">
                      <a:tint val="66000"/>
                      <a:satMod val="160000"/>
                    </a:srgbClr>
                  </a:gs>
                  <a:gs pos="50000">
                    <a:srgbClr val="00FFFF">
                      <a:tint val="44500"/>
                      <a:satMod val="160000"/>
                    </a:srgbClr>
                  </a:gs>
                  <a:gs pos="100000">
                    <a:srgbClr val="00FFFF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>
                <a:solidFill>
                  <a:srgbClr val="00FFF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5" name="Кольцо 84"/>
              <p:cNvSpPr/>
              <p:nvPr/>
            </p:nvSpPr>
            <p:spPr>
              <a:xfrm>
                <a:off x="5164198" y="1509573"/>
                <a:ext cx="1065870" cy="431467"/>
              </a:xfrm>
              <a:prstGeom prst="donut">
                <a:avLst/>
              </a:prstGeom>
              <a:solidFill>
                <a:srgbClr val="00B0F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2" name="Кольцо 81"/>
            <p:cNvSpPr/>
            <p:nvPr/>
          </p:nvSpPr>
          <p:spPr>
            <a:xfrm>
              <a:off x="7452321" y="2283565"/>
              <a:ext cx="1065870" cy="431466"/>
            </a:xfrm>
            <a:prstGeom prst="donut">
              <a:avLst/>
            </a:prstGeom>
            <a:solidFill>
              <a:srgbClr val="00B0F0">
                <a:alpha val="38824"/>
              </a:srgbClr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86" name="Группа 85"/>
          <p:cNvGrpSpPr/>
          <p:nvPr/>
        </p:nvGrpSpPr>
        <p:grpSpPr>
          <a:xfrm>
            <a:off x="2267744" y="1556792"/>
            <a:ext cx="1420619" cy="1112078"/>
            <a:chOff x="2333801" y="1539257"/>
            <a:chExt cx="1420619" cy="1112078"/>
          </a:xfrm>
        </p:grpSpPr>
        <p:pic>
          <p:nvPicPr>
            <p:cNvPr id="87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938359">
              <a:off x="2739213" y="1316214"/>
              <a:ext cx="792163" cy="1238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8" name="Овал 87"/>
            <p:cNvSpPr/>
            <p:nvPr/>
          </p:nvSpPr>
          <p:spPr>
            <a:xfrm rot="2472938">
              <a:off x="2333801" y="1923373"/>
              <a:ext cx="308086" cy="727962"/>
            </a:xfrm>
            <a:prstGeom prst="ellipse">
              <a:avLst/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3175">
              <a:solidFill>
                <a:srgbClr val="0070C0"/>
              </a:solidFill>
              <a:prstDash val="solid"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9" name="Группа 88"/>
          <p:cNvGrpSpPr/>
          <p:nvPr/>
        </p:nvGrpSpPr>
        <p:grpSpPr>
          <a:xfrm>
            <a:off x="1726109" y="5175558"/>
            <a:ext cx="760989" cy="1205770"/>
            <a:chOff x="7020646" y="2283565"/>
            <a:chExt cx="1964511" cy="2947902"/>
          </a:xfrm>
        </p:grpSpPr>
        <p:grpSp>
          <p:nvGrpSpPr>
            <p:cNvPr id="90" name="Группа 89"/>
            <p:cNvGrpSpPr/>
            <p:nvPr/>
          </p:nvGrpSpPr>
          <p:grpSpPr>
            <a:xfrm>
              <a:off x="7020646" y="2375938"/>
              <a:ext cx="1964511" cy="2855529"/>
              <a:chOff x="4714877" y="1509573"/>
              <a:chExt cx="1964512" cy="2855531"/>
            </a:xfrm>
          </p:grpSpPr>
          <p:sp>
            <p:nvSpPr>
              <p:cNvPr id="92" name="Скругленный прямоугольник 91"/>
              <p:cNvSpPr/>
              <p:nvPr/>
            </p:nvSpPr>
            <p:spPr>
              <a:xfrm>
                <a:off x="4714877" y="1591176"/>
                <a:ext cx="1964512" cy="2773928"/>
              </a:xfrm>
              <a:prstGeom prst="roundRect">
                <a:avLst>
                  <a:gd name="adj" fmla="val 46902"/>
                </a:avLst>
              </a:prstGeom>
              <a:gradFill flip="none" rotWithShape="1">
                <a:gsLst>
                  <a:gs pos="0">
                    <a:srgbClr val="00FFFF">
                      <a:shade val="30000"/>
                      <a:satMod val="115000"/>
                    </a:srgbClr>
                  </a:gs>
                  <a:gs pos="50000">
                    <a:srgbClr val="00FFFF">
                      <a:shade val="67500"/>
                      <a:satMod val="115000"/>
                    </a:srgbClr>
                  </a:gs>
                  <a:gs pos="100000">
                    <a:srgbClr val="00FF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3" name="Овал 92"/>
              <p:cNvSpPr/>
              <p:nvPr/>
            </p:nvSpPr>
            <p:spPr>
              <a:xfrm>
                <a:off x="5164198" y="1571612"/>
                <a:ext cx="1065870" cy="369428"/>
              </a:xfrm>
              <a:prstGeom prst="ellipse">
                <a:avLst/>
              </a:prstGeom>
              <a:gradFill flip="none" rotWithShape="1">
                <a:gsLst>
                  <a:gs pos="0">
                    <a:srgbClr val="00FFFF">
                      <a:tint val="66000"/>
                      <a:satMod val="160000"/>
                    </a:srgbClr>
                  </a:gs>
                  <a:gs pos="50000">
                    <a:srgbClr val="00FFFF">
                      <a:tint val="44500"/>
                      <a:satMod val="160000"/>
                    </a:srgbClr>
                  </a:gs>
                  <a:gs pos="100000">
                    <a:srgbClr val="00FFFF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>
                <a:solidFill>
                  <a:srgbClr val="00FFF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4" name="Кольцо 93"/>
              <p:cNvSpPr/>
              <p:nvPr/>
            </p:nvSpPr>
            <p:spPr>
              <a:xfrm>
                <a:off x="5164198" y="1509573"/>
                <a:ext cx="1065870" cy="431467"/>
              </a:xfrm>
              <a:prstGeom prst="donut">
                <a:avLst/>
              </a:prstGeom>
              <a:solidFill>
                <a:srgbClr val="00B0F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1" name="Кольцо 90"/>
            <p:cNvSpPr/>
            <p:nvPr/>
          </p:nvSpPr>
          <p:spPr>
            <a:xfrm>
              <a:off x="7452321" y="2283565"/>
              <a:ext cx="1065870" cy="431466"/>
            </a:xfrm>
            <a:prstGeom prst="donut">
              <a:avLst/>
            </a:prstGeom>
            <a:solidFill>
              <a:srgbClr val="00B0F0">
                <a:alpha val="38824"/>
              </a:srgbClr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399371" y="6381328"/>
            <a:ext cx="3813678" cy="1440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298" y="2318935"/>
            <a:ext cx="861943" cy="295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7" name="Группа 56"/>
          <p:cNvGrpSpPr/>
          <p:nvPr/>
        </p:nvGrpSpPr>
        <p:grpSpPr>
          <a:xfrm>
            <a:off x="4243059" y="3832057"/>
            <a:ext cx="760989" cy="1205770"/>
            <a:chOff x="7020646" y="2283565"/>
            <a:chExt cx="1964511" cy="2947902"/>
          </a:xfrm>
        </p:grpSpPr>
        <p:grpSp>
          <p:nvGrpSpPr>
            <p:cNvPr id="58" name="Группа 57"/>
            <p:cNvGrpSpPr/>
            <p:nvPr/>
          </p:nvGrpSpPr>
          <p:grpSpPr>
            <a:xfrm>
              <a:off x="7020646" y="2375938"/>
              <a:ext cx="1964511" cy="2855529"/>
              <a:chOff x="4714877" y="1509573"/>
              <a:chExt cx="1964512" cy="2855531"/>
            </a:xfrm>
          </p:grpSpPr>
          <p:sp>
            <p:nvSpPr>
              <p:cNvPr id="60" name="Скругленный прямоугольник 59"/>
              <p:cNvSpPr/>
              <p:nvPr/>
            </p:nvSpPr>
            <p:spPr>
              <a:xfrm>
                <a:off x="4714877" y="1591176"/>
                <a:ext cx="1964512" cy="2773928"/>
              </a:xfrm>
              <a:prstGeom prst="roundRect">
                <a:avLst>
                  <a:gd name="adj" fmla="val 46902"/>
                </a:avLst>
              </a:prstGeom>
              <a:gradFill flip="none" rotWithShape="1">
                <a:gsLst>
                  <a:gs pos="0">
                    <a:srgbClr val="00FFFF">
                      <a:shade val="30000"/>
                      <a:satMod val="115000"/>
                    </a:srgbClr>
                  </a:gs>
                  <a:gs pos="50000">
                    <a:srgbClr val="00FFFF">
                      <a:shade val="67500"/>
                      <a:satMod val="115000"/>
                    </a:srgbClr>
                  </a:gs>
                  <a:gs pos="100000">
                    <a:srgbClr val="00FF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1" name="Овал 60"/>
              <p:cNvSpPr/>
              <p:nvPr/>
            </p:nvSpPr>
            <p:spPr>
              <a:xfrm>
                <a:off x="5164198" y="1571612"/>
                <a:ext cx="1065870" cy="369428"/>
              </a:xfrm>
              <a:prstGeom prst="ellipse">
                <a:avLst/>
              </a:prstGeom>
              <a:gradFill flip="none" rotWithShape="1">
                <a:gsLst>
                  <a:gs pos="0">
                    <a:srgbClr val="00FFFF">
                      <a:tint val="66000"/>
                      <a:satMod val="160000"/>
                    </a:srgbClr>
                  </a:gs>
                  <a:gs pos="50000">
                    <a:srgbClr val="00FFFF">
                      <a:tint val="44500"/>
                      <a:satMod val="160000"/>
                    </a:srgbClr>
                  </a:gs>
                  <a:gs pos="100000">
                    <a:srgbClr val="00FFFF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>
                <a:solidFill>
                  <a:srgbClr val="00FFF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2" name="Кольцо 61"/>
              <p:cNvSpPr/>
              <p:nvPr/>
            </p:nvSpPr>
            <p:spPr>
              <a:xfrm>
                <a:off x="5164198" y="1509573"/>
                <a:ext cx="1065870" cy="431467"/>
              </a:xfrm>
              <a:prstGeom prst="donut">
                <a:avLst/>
              </a:prstGeom>
              <a:solidFill>
                <a:srgbClr val="00B0F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9" name="Кольцо 58"/>
            <p:cNvSpPr/>
            <p:nvPr/>
          </p:nvSpPr>
          <p:spPr>
            <a:xfrm>
              <a:off x="7452321" y="2283565"/>
              <a:ext cx="1065870" cy="431466"/>
            </a:xfrm>
            <a:prstGeom prst="donut">
              <a:avLst/>
            </a:prstGeom>
            <a:solidFill>
              <a:srgbClr val="00B0F0">
                <a:alpha val="38824"/>
              </a:srgbClr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4083568" y="306896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мерка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131840" y="306548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мерка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163237" y="44624"/>
            <a:ext cx="5938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80. Величины. Объём. Литр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7325543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</p:spTree>
    <p:extLst>
      <p:ext uri="{BB962C8B-B14F-4D97-AF65-F5344CB8AC3E}">
        <p14:creationId xmlns="" xmlns:p14="http://schemas.microsoft.com/office/powerpoint/2010/main" val="363344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07579"/>
            <a:ext cx="2511425" cy="324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67366"/>
            <a:ext cx="1201836" cy="15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373326" y="2175489"/>
            <a:ext cx="1156207" cy="358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424450" y="4687567"/>
            <a:ext cx="1909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бочонок =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210095" y="4687566"/>
            <a:ext cx="1466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вёдер</a:t>
            </a:r>
            <a:endParaRPr lang="ru-RU" dirty="0"/>
          </a:p>
        </p:txBody>
      </p:sp>
      <p:grpSp>
        <p:nvGrpSpPr>
          <p:cNvPr id="19" name="Группа 18"/>
          <p:cNvGrpSpPr/>
          <p:nvPr/>
        </p:nvGrpSpPr>
        <p:grpSpPr>
          <a:xfrm>
            <a:off x="375081" y="5175558"/>
            <a:ext cx="760989" cy="1205770"/>
            <a:chOff x="7020646" y="2283565"/>
            <a:chExt cx="1964511" cy="2947902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7020646" y="2375938"/>
              <a:ext cx="1964511" cy="2855529"/>
              <a:chOff x="4714877" y="1509573"/>
              <a:chExt cx="1964512" cy="2855531"/>
            </a:xfrm>
          </p:grpSpPr>
          <p:sp>
            <p:nvSpPr>
              <p:cNvPr id="23" name="Скругленный прямоугольник 22"/>
              <p:cNvSpPr/>
              <p:nvPr/>
            </p:nvSpPr>
            <p:spPr>
              <a:xfrm>
                <a:off x="4714877" y="1591176"/>
                <a:ext cx="1964512" cy="2773928"/>
              </a:xfrm>
              <a:prstGeom prst="roundRect">
                <a:avLst>
                  <a:gd name="adj" fmla="val 46902"/>
                </a:avLst>
              </a:prstGeom>
              <a:gradFill flip="none" rotWithShape="1">
                <a:gsLst>
                  <a:gs pos="0">
                    <a:srgbClr val="00FFFF">
                      <a:shade val="30000"/>
                      <a:satMod val="115000"/>
                    </a:srgbClr>
                  </a:gs>
                  <a:gs pos="50000">
                    <a:srgbClr val="00FFFF">
                      <a:shade val="67500"/>
                      <a:satMod val="115000"/>
                    </a:srgbClr>
                  </a:gs>
                  <a:gs pos="100000">
                    <a:srgbClr val="00FF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Овал 23"/>
              <p:cNvSpPr/>
              <p:nvPr/>
            </p:nvSpPr>
            <p:spPr>
              <a:xfrm>
                <a:off x="5164198" y="1571612"/>
                <a:ext cx="1065870" cy="369428"/>
              </a:xfrm>
              <a:prstGeom prst="ellipse">
                <a:avLst/>
              </a:prstGeom>
              <a:gradFill flip="none" rotWithShape="1">
                <a:gsLst>
                  <a:gs pos="0">
                    <a:srgbClr val="00FFFF">
                      <a:tint val="66000"/>
                      <a:satMod val="160000"/>
                    </a:srgbClr>
                  </a:gs>
                  <a:gs pos="50000">
                    <a:srgbClr val="00FFFF">
                      <a:tint val="44500"/>
                      <a:satMod val="160000"/>
                    </a:srgbClr>
                  </a:gs>
                  <a:gs pos="100000">
                    <a:srgbClr val="00FFFF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>
                <a:solidFill>
                  <a:srgbClr val="00FFF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Кольцо 24"/>
              <p:cNvSpPr/>
              <p:nvPr/>
            </p:nvSpPr>
            <p:spPr>
              <a:xfrm>
                <a:off x="5164198" y="1509573"/>
                <a:ext cx="1065870" cy="431467"/>
              </a:xfrm>
              <a:prstGeom prst="donut">
                <a:avLst/>
              </a:prstGeom>
              <a:solidFill>
                <a:srgbClr val="00B0F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2" name="Кольцо 21"/>
            <p:cNvSpPr/>
            <p:nvPr/>
          </p:nvSpPr>
          <p:spPr>
            <a:xfrm>
              <a:off x="7452321" y="2283565"/>
              <a:ext cx="1065870" cy="431466"/>
            </a:xfrm>
            <a:prstGeom prst="donut">
              <a:avLst/>
            </a:prstGeom>
            <a:solidFill>
              <a:srgbClr val="00B0F0">
                <a:alpha val="38824"/>
              </a:srgbClr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712838" y="5175558"/>
            <a:ext cx="760989" cy="1205770"/>
            <a:chOff x="7020646" y="2283565"/>
            <a:chExt cx="1964511" cy="2947902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020646" y="2375938"/>
              <a:ext cx="1964511" cy="2855529"/>
              <a:chOff x="4714877" y="1509573"/>
              <a:chExt cx="1964512" cy="2855531"/>
            </a:xfrm>
          </p:grpSpPr>
          <p:sp>
            <p:nvSpPr>
              <p:cNvPr id="46" name="Скругленный прямоугольник 45"/>
              <p:cNvSpPr/>
              <p:nvPr/>
            </p:nvSpPr>
            <p:spPr>
              <a:xfrm>
                <a:off x="4714877" y="1591176"/>
                <a:ext cx="1964512" cy="2773928"/>
              </a:xfrm>
              <a:prstGeom prst="roundRect">
                <a:avLst>
                  <a:gd name="adj" fmla="val 46902"/>
                </a:avLst>
              </a:prstGeom>
              <a:gradFill flip="none" rotWithShape="1">
                <a:gsLst>
                  <a:gs pos="0">
                    <a:srgbClr val="00FFFF">
                      <a:shade val="30000"/>
                      <a:satMod val="115000"/>
                    </a:srgbClr>
                  </a:gs>
                  <a:gs pos="50000">
                    <a:srgbClr val="00FFFF">
                      <a:shade val="67500"/>
                      <a:satMod val="115000"/>
                    </a:srgbClr>
                  </a:gs>
                  <a:gs pos="100000">
                    <a:srgbClr val="00FF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7" name="Овал 46"/>
              <p:cNvSpPr/>
              <p:nvPr/>
            </p:nvSpPr>
            <p:spPr>
              <a:xfrm>
                <a:off x="5164198" y="1571612"/>
                <a:ext cx="1065870" cy="369428"/>
              </a:xfrm>
              <a:prstGeom prst="ellipse">
                <a:avLst/>
              </a:prstGeom>
              <a:gradFill flip="none" rotWithShape="1">
                <a:gsLst>
                  <a:gs pos="0">
                    <a:srgbClr val="00FFFF">
                      <a:tint val="66000"/>
                      <a:satMod val="160000"/>
                    </a:srgbClr>
                  </a:gs>
                  <a:gs pos="50000">
                    <a:srgbClr val="00FFFF">
                      <a:tint val="44500"/>
                      <a:satMod val="160000"/>
                    </a:srgbClr>
                  </a:gs>
                  <a:gs pos="100000">
                    <a:srgbClr val="00FFFF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>
                <a:solidFill>
                  <a:srgbClr val="00FFF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Кольцо 47"/>
              <p:cNvSpPr/>
              <p:nvPr/>
            </p:nvSpPr>
            <p:spPr>
              <a:xfrm>
                <a:off x="5164198" y="1509573"/>
                <a:ext cx="1065870" cy="431467"/>
              </a:xfrm>
              <a:prstGeom prst="donut">
                <a:avLst/>
              </a:prstGeom>
              <a:solidFill>
                <a:srgbClr val="00B0F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5" name="Кольцо 44"/>
            <p:cNvSpPr/>
            <p:nvPr/>
          </p:nvSpPr>
          <p:spPr>
            <a:xfrm>
              <a:off x="7452321" y="2283565"/>
              <a:ext cx="1065870" cy="431466"/>
            </a:xfrm>
            <a:prstGeom prst="donut">
              <a:avLst/>
            </a:prstGeom>
            <a:solidFill>
              <a:srgbClr val="00B0F0">
                <a:alpha val="38824"/>
              </a:srgbClr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71" name="Группа 70"/>
          <p:cNvGrpSpPr/>
          <p:nvPr/>
        </p:nvGrpSpPr>
        <p:grpSpPr>
          <a:xfrm>
            <a:off x="1050595" y="5175558"/>
            <a:ext cx="760989" cy="1205770"/>
            <a:chOff x="7020646" y="2283565"/>
            <a:chExt cx="1964511" cy="2947902"/>
          </a:xfrm>
        </p:grpSpPr>
        <p:grpSp>
          <p:nvGrpSpPr>
            <p:cNvPr id="72" name="Группа 71"/>
            <p:cNvGrpSpPr/>
            <p:nvPr/>
          </p:nvGrpSpPr>
          <p:grpSpPr>
            <a:xfrm>
              <a:off x="7020646" y="2375938"/>
              <a:ext cx="1964511" cy="2855529"/>
              <a:chOff x="4714877" y="1509573"/>
              <a:chExt cx="1964512" cy="2855531"/>
            </a:xfrm>
          </p:grpSpPr>
          <p:sp>
            <p:nvSpPr>
              <p:cNvPr id="74" name="Скругленный прямоугольник 73"/>
              <p:cNvSpPr/>
              <p:nvPr/>
            </p:nvSpPr>
            <p:spPr>
              <a:xfrm>
                <a:off x="4714877" y="1591176"/>
                <a:ext cx="1964512" cy="2773928"/>
              </a:xfrm>
              <a:prstGeom prst="roundRect">
                <a:avLst>
                  <a:gd name="adj" fmla="val 46902"/>
                </a:avLst>
              </a:prstGeom>
              <a:gradFill flip="none" rotWithShape="1">
                <a:gsLst>
                  <a:gs pos="0">
                    <a:srgbClr val="00FFFF">
                      <a:shade val="30000"/>
                      <a:satMod val="115000"/>
                    </a:srgbClr>
                  </a:gs>
                  <a:gs pos="50000">
                    <a:srgbClr val="00FFFF">
                      <a:shade val="67500"/>
                      <a:satMod val="115000"/>
                    </a:srgbClr>
                  </a:gs>
                  <a:gs pos="100000">
                    <a:srgbClr val="00FF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5" name="Овал 74"/>
              <p:cNvSpPr/>
              <p:nvPr/>
            </p:nvSpPr>
            <p:spPr>
              <a:xfrm>
                <a:off x="5164198" y="1571612"/>
                <a:ext cx="1065870" cy="369428"/>
              </a:xfrm>
              <a:prstGeom prst="ellipse">
                <a:avLst/>
              </a:prstGeom>
              <a:gradFill flip="none" rotWithShape="1">
                <a:gsLst>
                  <a:gs pos="0">
                    <a:srgbClr val="00FFFF">
                      <a:tint val="66000"/>
                      <a:satMod val="160000"/>
                    </a:srgbClr>
                  </a:gs>
                  <a:gs pos="50000">
                    <a:srgbClr val="00FFFF">
                      <a:tint val="44500"/>
                      <a:satMod val="160000"/>
                    </a:srgbClr>
                  </a:gs>
                  <a:gs pos="100000">
                    <a:srgbClr val="00FFFF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>
                <a:solidFill>
                  <a:srgbClr val="00FFF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6" name="Кольцо 75"/>
              <p:cNvSpPr/>
              <p:nvPr/>
            </p:nvSpPr>
            <p:spPr>
              <a:xfrm>
                <a:off x="5164198" y="1509573"/>
                <a:ext cx="1065870" cy="431467"/>
              </a:xfrm>
              <a:prstGeom prst="donut">
                <a:avLst/>
              </a:prstGeom>
              <a:solidFill>
                <a:srgbClr val="00B0F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3" name="Кольцо 72"/>
            <p:cNvSpPr/>
            <p:nvPr/>
          </p:nvSpPr>
          <p:spPr>
            <a:xfrm>
              <a:off x="7452321" y="2283565"/>
              <a:ext cx="1065870" cy="431466"/>
            </a:xfrm>
            <a:prstGeom prst="donut">
              <a:avLst/>
            </a:prstGeom>
            <a:solidFill>
              <a:srgbClr val="00B0F0">
                <a:alpha val="38824"/>
              </a:srgbClr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80" name="Группа 79"/>
          <p:cNvGrpSpPr/>
          <p:nvPr/>
        </p:nvGrpSpPr>
        <p:grpSpPr>
          <a:xfrm>
            <a:off x="1388352" y="5175558"/>
            <a:ext cx="760989" cy="1205770"/>
            <a:chOff x="7020646" y="2283565"/>
            <a:chExt cx="1964511" cy="2947902"/>
          </a:xfrm>
        </p:grpSpPr>
        <p:grpSp>
          <p:nvGrpSpPr>
            <p:cNvPr id="81" name="Группа 80"/>
            <p:cNvGrpSpPr/>
            <p:nvPr/>
          </p:nvGrpSpPr>
          <p:grpSpPr>
            <a:xfrm>
              <a:off x="7020646" y="2375938"/>
              <a:ext cx="1964511" cy="2855529"/>
              <a:chOff x="4714877" y="1509573"/>
              <a:chExt cx="1964512" cy="2855531"/>
            </a:xfrm>
          </p:grpSpPr>
          <p:sp>
            <p:nvSpPr>
              <p:cNvPr id="83" name="Скругленный прямоугольник 82"/>
              <p:cNvSpPr/>
              <p:nvPr/>
            </p:nvSpPr>
            <p:spPr>
              <a:xfrm>
                <a:off x="4714877" y="1591176"/>
                <a:ext cx="1964512" cy="2773928"/>
              </a:xfrm>
              <a:prstGeom prst="roundRect">
                <a:avLst>
                  <a:gd name="adj" fmla="val 46902"/>
                </a:avLst>
              </a:prstGeom>
              <a:gradFill flip="none" rotWithShape="1">
                <a:gsLst>
                  <a:gs pos="0">
                    <a:srgbClr val="00FFFF">
                      <a:shade val="30000"/>
                      <a:satMod val="115000"/>
                    </a:srgbClr>
                  </a:gs>
                  <a:gs pos="50000">
                    <a:srgbClr val="00FFFF">
                      <a:shade val="67500"/>
                      <a:satMod val="115000"/>
                    </a:srgbClr>
                  </a:gs>
                  <a:gs pos="100000">
                    <a:srgbClr val="00FF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4" name="Овал 83"/>
              <p:cNvSpPr/>
              <p:nvPr/>
            </p:nvSpPr>
            <p:spPr>
              <a:xfrm>
                <a:off x="5164198" y="1571612"/>
                <a:ext cx="1065870" cy="369428"/>
              </a:xfrm>
              <a:prstGeom prst="ellipse">
                <a:avLst/>
              </a:prstGeom>
              <a:gradFill flip="none" rotWithShape="1">
                <a:gsLst>
                  <a:gs pos="0">
                    <a:srgbClr val="00FFFF">
                      <a:tint val="66000"/>
                      <a:satMod val="160000"/>
                    </a:srgbClr>
                  </a:gs>
                  <a:gs pos="50000">
                    <a:srgbClr val="00FFFF">
                      <a:tint val="44500"/>
                      <a:satMod val="160000"/>
                    </a:srgbClr>
                  </a:gs>
                  <a:gs pos="100000">
                    <a:srgbClr val="00FFFF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>
                <a:solidFill>
                  <a:srgbClr val="00FFF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5" name="Кольцо 84"/>
              <p:cNvSpPr/>
              <p:nvPr/>
            </p:nvSpPr>
            <p:spPr>
              <a:xfrm>
                <a:off x="5164198" y="1509573"/>
                <a:ext cx="1065870" cy="431467"/>
              </a:xfrm>
              <a:prstGeom prst="donut">
                <a:avLst/>
              </a:prstGeom>
              <a:solidFill>
                <a:srgbClr val="00B0F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2" name="Кольцо 81"/>
            <p:cNvSpPr/>
            <p:nvPr/>
          </p:nvSpPr>
          <p:spPr>
            <a:xfrm>
              <a:off x="7452321" y="2283565"/>
              <a:ext cx="1065870" cy="431466"/>
            </a:xfrm>
            <a:prstGeom prst="donut">
              <a:avLst/>
            </a:prstGeom>
            <a:solidFill>
              <a:srgbClr val="00B0F0">
                <a:alpha val="38824"/>
              </a:srgbClr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89" name="Группа 88"/>
          <p:cNvGrpSpPr/>
          <p:nvPr/>
        </p:nvGrpSpPr>
        <p:grpSpPr>
          <a:xfrm>
            <a:off x="1726109" y="5175558"/>
            <a:ext cx="760989" cy="1205770"/>
            <a:chOff x="7020646" y="2283565"/>
            <a:chExt cx="1964511" cy="2947902"/>
          </a:xfrm>
        </p:grpSpPr>
        <p:grpSp>
          <p:nvGrpSpPr>
            <p:cNvPr id="90" name="Группа 89"/>
            <p:cNvGrpSpPr/>
            <p:nvPr/>
          </p:nvGrpSpPr>
          <p:grpSpPr>
            <a:xfrm>
              <a:off x="7020646" y="2375938"/>
              <a:ext cx="1964511" cy="2855529"/>
              <a:chOff x="4714877" y="1509573"/>
              <a:chExt cx="1964512" cy="2855531"/>
            </a:xfrm>
          </p:grpSpPr>
          <p:sp>
            <p:nvSpPr>
              <p:cNvPr id="92" name="Скругленный прямоугольник 91"/>
              <p:cNvSpPr/>
              <p:nvPr/>
            </p:nvSpPr>
            <p:spPr>
              <a:xfrm>
                <a:off x="4714877" y="1591176"/>
                <a:ext cx="1964512" cy="2773928"/>
              </a:xfrm>
              <a:prstGeom prst="roundRect">
                <a:avLst>
                  <a:gd name="adj" fmla="val 46902"/>
                </a:avLst>
              </a:prstGeom>
              <a:gradFill flip="none" rotWithShape="1">
                <a:gsLst>
                  <a:gs pos="0">
                    <a:srgbClr val="00FFFF">
                      <a:shade val="30000"/>
                      <a:satMod val="115000"/>
                    </a:srgbClr>
                  </a:gs>
                  <a:gs pos="50000">
                    <a:srgbClr val="00FFFF">
                      <a:shade val="67500"/>
                      <a:satMod val="115000"/>
                    </a:srgbClr>
                  </a:gs>
                  <a:gs pos="100000">
                    <a:srgbClr val="00FF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3" name="Овал 92"/>
              <p:cNvSpPr/>
              <p:nvPr/>
            </p:nvSpPr>
            <p:spPr>
              <a:xfrm>
                <a:off x="5164198" y="1571612"/>
                <a:ext cx="1065870" cy="369428"/>
              </a:xfrm>
              <a:prstGeom prst="ellipse">
                <a:avLst/>
              </a:prstGeom>
              <a:gradFill flip="none" rotWithShape="1">
                <a:gsLst>
                  <a:gs pos="0">
                    <a:srgbClr val="00FFFF">
                      <a:tint val="66000"/>
                      <a:satMod val="160000"/>
                    </a:srgbClr>
                  </a:gs>
                  <a:gs pos="50000">
                    <a:srgbClr val="00FFFF">
                      <a:tint val="44500"/>
                      <a:satMod val="160000"/>
                    </a:srgbClr>
                  </a:gs>
                  <a:gs pos="100000">
                    <a:srgbClr val="00FFFF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>
                <a:solidFill>
                  <a:srgbClr val="00FFF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4" name="Кольцо 93"/>
              <p:cNvSpPr/>
              <p:nvPr/>
            </p:nvSpPr>
            <p:spPr>
              <a:xfrm>
                <a:off x="5164198" y="1509573"/>
                <a:ext cx="1065870" cy="431467"/>
              </a:xfrm>
              <a:prstGeom prst="donut">
                <a:avLst/>
              </a:prstGeom>
              <a:solidFill>
                <a:srgbClr val="00B0F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1" name="Кольцо 90"/>
            <p:cNvSpPr/>
            <p:nvPr/>
          </p:nvSpPr>
          <p:spPr>
            <a:xfrm>
              <a:off x="7452321" y="2283565"/>
              <a:ext cx="1065870" cy="431466"/>
            </a:xfrm>
            <a:prstGeom prst="donut">
              <a:avLst/>
            </a:prstGeom>
            <a:solidFill>
              <a:srgbClr val="00B0F0">
                <a:alpha val="38824"/>
              </a:srgbClr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98" name="Группа 97"/>
          <p:cNvGrpSpPr/>
          <p:nvPr/>
        </p:nvGrpSpPr>
        <p:grpSpPr>
          <a:xfrm>
            <a:off x="2063866" y="5175558"/>
            <a:ext cx="760989" cy="1205770"/>
            <a:chOff x="7020646" y="2283565"/>
            <a:chExt cx="1964511" cy="2947902"/>
          </a:xfrm>
        </p:grpSpPr>
        <p:grpSp>
          <p:nvGrpSpPr>
            <p:cNvPr id="99" name="Группа 98"/>
            <p:cNvGrpSpPr/>
            <p:nvPr/>
          </p:nvGrpSpPr>
          <p:grpSpPr>
            <a:xfrm>
              <a:off x="7020646" y="2375938"/>
              <a:ext cx="1964511" cy="2855529"/>
              <a:chOff x="4714877" y="1509573"/>
              <a:chExt cx="1964512" cy="2855531"/>
            </a:xfrm>
          </p:grpSpPr>
          <p:sp>
            <p:nvSpPr>
              <p:cNvPr id="101" name="Скругленный прямоугольник 100"/>
              <p:cNvSpPr/>
              <p:nvPr/>
            </p:nvSpPr>
            <p:spPr>
              <a:xfrm>
                <a:off x="4714877" y="1591176"/>
                <a:ext cx="1964512" cy="2773928"/>
              </a:xfrm>
              <a:prstGeom prst="roundRect">
                <a:avLst>
                  <a:gd name="adj" fmla="val 46902"/>
                </a:avLst>
              </a:prstGeom>
              <a:gradFill flip="none" rotWithShape="1">
                <a:gsLst>
                  <a:gs pos="0">
                    <a:srgbClr val="00FFFF">
                      <a:shade val="30000"/>
                      <a:satMod val="115000"/>
                    </a:srgbClr>
                  </a:gs>
                  <a:gs pos="50000">
                    <a:srgbClr val="00FFFF">
                      <a:shade val="67500"/>
                      <a:satMod val="115000"/>
                    </a:srgbClr>
                  </a:gs>
                  <a:gs pos="100000">
                    <a:srgbClr val="00FF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2" name="Овал 101"/>
              <p:cNvSpPr/>
              <p:nvPr/>
            </p:nvSpPr>
            <p:spPr>
              <a:xfrm>
                <a:off x="5164198" y="1571612"/>
                <a:ext cx="1065870" cy="369428"/>
              </a:xfrm>
              <a:prstGeom prst="ellipse">
                <a:avLst/>
              </a:prstGeom>
              <a:gradFill flip="none" rotWithShape="1">
                <a:gsLst>
                  <a:gs pos="0">
                    <a:srgbClr val="00FFFF">
                      <a:tint val="66000"/>
                      <a:satMod val="160000"/>
                    </a:srgbClr>
                  </a:gs>
                  <a:gs pos="50000">
                    <a:srgbClr val="00FFFF">
                      <a:tint val="44500"/>
                      <a:satMod val="160000"/>
                    </a:srgbClr>
                  </a:gs>
                  <a:gs pos="100000">
                    <a:srgbClr val="00FFFF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>
                <a:solidFill>
                  <a:srgbClr val="00FFF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3" name="Кольцо 102"/>
              <p:cNvSpPr/>
              <p:nvPr/>
            </p:nvSpPr>
            <p:spPr>
              <a:xfrm>
                <a:off x="5164198" y="1509573"/>
                <a:ext cx="1065870" cy="431467"/>
              </a:xfrm>
              <a:prstGeom prst="donut">
                <a:avLst/>
              </a:prstGeom>
              <a:solidFill>
                <a:srgbClr val="00B0F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0" name="Кольцо 99"/>
            <p:cNvSpPr/>
            <p:nvPr/>
          </p:nvSpPr>
          <p:spPr>
            <a:xfrm>
              <a:off x="7452321" y="2283565"/>
              <a:ext cx="1065870" cy="431466"/>
            </a:xfrm>
            <a:prstGeom prst="donut">
              <a:avLst/>
            </a:prstGeom>
            <a:solidFill>
              <a:srgbClr val="00B0F0">
                <a:alpha val="38824"/>
              </a:srgbClr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399371" y="6381328"/>
            <a:ext cx="3813678" cy="1440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706" y="2318935"/>
            <a:ext cx="861943" cy="295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537857" y="2206430"/>
            <a:ext cx="818974" cy="30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2267744" y="1556792"/>
            <a:ext cx="1420619" cy="1112078"/>
            <a:chOff x="2333801" y="1539257"/>
            <a:chExt cx="1420619" cy="1112078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938359">
              <a:off x="2739213" y="1316214"/>
              <a:ext cx="792163" cy="1238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Овал 28"/>
            <p:cNvSpPr/>
            <p:nvPr/>
          </p:nvSpPr>
          <p:spPr>
            <a:xfrm rot="2472938">
              <a:off x="2333801" y="1923373"/>
              <a:ext cx="308086" cy="727962"/>
            </a:xfrm>
            <a:prstGeom prst="ellipse">
              <a:avLst/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3175">
              <a:solidFill>
                <a:srgbClr val="0070C0"/>
              </a:solidFill>
              <a:prstDash val="solid"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2" name="Группа 141"/>
          <p:cNvGrpSpPr/>
          <p:nvPr/>
        </p:nvGrpSpPr>
        <p:grpSpPr>
          <a:xfrm>
            <a:off x="2267744" y="1556792"/>
            <a:ext cx="1420619" cy="1112078"/>
            <a:chOff x="2333801" y="1539257"/>
            <a:chExt cx="1420619" cy="1112078"/>
          </a:xfrm>
        </p:grpSpPr>
        <p:pic>
          <p:nvPicPr>
            <p:cNvPr id="143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938359">
              <a:off x="2739213" y="1316214"/>
              <a:ext cx="792163" cy="1238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4" name="Овал 143"/>
            <p:cNvSpPr/>
            <p:nvPr/>
          </p:nvSpPr>
          <p:spPr>
            <a:xfrm rot="2472938">
              <a:off x="2333801" y="1923373"/>
              <a:ext cx="308086" cy="727962"/>
            </a:xfrm>
            <a:prstGeom prst="ellipse">
              <a:avLst/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3175">
              <a:solidFill>
                <a:srgbClr val="0070C0"/>
              </a:solidFill>
              <a:prstDash val="solid"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5" name="Группа 144"/>
          <p:cNvGrpSpPr/>
          <p:nvPr/>
        </p:nvGrpSpPr>
        <p:grpSpPr>
          <a:xfrm>
            <a:off x="2392640" y="5175558"/>
            <a:ext cx="760989" cy="1205770"/>
            <a:chOff x="7020646" y="2283565"/>
            <a:chExt cx="1964511" cy="2947902"/>
          </a:xfrm>
        </p:grpSpPr>
        <p:grpSp>
          <p:nvGrpSpPr>
            <p:cNvPr id="146" name="Группа 145"/>
            <p:cNvGrpSpPr/>
            <p:nvPr/>
          </p:nvGrpSpPr>
          <p:grpSpPr>
            <a:xfrm>
              <a:off x="7020646" y="2375938"/>
              <a:ext cx="1964511" cy="2855529"/>
              <a:chOff x="4714877" y="1509573"/>
              <a:chExt cx="1964512" cy="2855531"/>
            </a:xfrm>
          </p:grpSpPr>
          <p:sp>
            <p:nvSpPr>
              <p:cNvPr id="148" name="Скругленный прямоугольник 147"/>
              <p:cNvSpPr/>
              <p:nvPr/>
            </p:nvSpPr>
            <p:spPr>
              <a:xfrm>
                <a:off x="4714877" y="1591176"/>
                <a:ext cx="1964512" cy="2773928"/>
              </a:xfrm>
              <a:prstGeom prst="roundRect">
                <a:avLst>
                  <a:gd name="adj" fmla="val 46902"/>
                </a:avLst>
              </a:prstGeom>
              <a:gradFill flip="none" rotWithShape="1">
                <a:gsLst>
                  <a:gs pos="0">
                    <a:srgbClr val="00FFFF">
                      <a:shade val="30000"/>
                      <a:satMod val="115000"/>
                    </a:srgbClr>
                  </a:gs>
                  <a:gs pos="50000">
                    <a:srgbClr val="00FFFF">
                      <a:shade val="67500"/>
                      <a:satMod val="115000"/>
                    </a:srgbClr>
                  </a:gs>
                  <a:gs pos="100000">
                    <a:srgbClr val="00FF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9" name="Овал 148"/>
              <p:cNvSpPr/>
              <p:nvPr/>
            </p:nvSpPr>
            <p:spPr>
              <a:xfrm>
                <a:off x="5164198" y="1571612"/>
                <a:ext cx="1065870" cy="369428"/>
              </a:xfrm>
              <a:prstGeom prst="ellipse">
                <a:avLst/>
              </a:prstGeom>
              <a:gradFill flip="none" rotWithShape="1">
                <a:gsLst>
                  <a:gs pos="0">
                    <a:srgbClr val="00FFFF">
                      <a:tint val="66000"/>
                      <a:satMod val="160000"/>
                    </a:srgbClr>
                  </a:gs>
                  <a:gs pos="50000">
                    <a:srgbClr val="00FFFF">
                      <a:tint val="44500"/>
                      <a:satMod val="160000"/>
                    </a:srgbClr>
                  </a:gs>
                  <a:gs pos="100000">
                    <a:srgbClr val="00FFFF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>
                <a:solidFill>
                  <a:srgbClr val="00FFF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0" name="Кольцо 149"/>
              <p:cNvSpPr/>
              <p:nvPr/>
            </p:nvSpPr>
            <p:spPr>
              <a:xfrm>
                <a:off x="5164198" y="1509573"/>
                <a:ext cx="1065870" cy="431467"/>
              </a:xfrm>
              <a:prstGeom prst="donut">
                <a:avLst/>
              </a:prstGeom>
              <a:solidFill>
                <a:srgbClr val="00B0F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47" name="Кольцо 146"/>
            <p:cNvSpPr/>
            <p:nvPr/>
          </p:nvSpPr>
          <p:spPr>
            <a:xfrm>
              <a:off x="7452321" y="2283565"/>
              <a:ext cx="1065870" cy="431466"/>
            </a:xfrm>
            <a:prstGeom prst="donut">
              <a:avLst/>
            </a:prstGeom>
            <a:solidFill>
              <a:srgbClr val="00B0F0">
                <a:alpha val="38824"/>
              </a:srgbClr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51" name="Группа 150"/>
          <p:cNvGrpSpPr/>
          <p:nvPr/>
        </p:nvGrpSpPr>
        <p:grpSpPr>
          <a:xfrm>
            <a:off x="2267744" y="1556792"/>
            <a:ext cx="1420619" cy="1112078"/>
            <a:chOff x="2333801" y="1539257"/>
            <a:chExt cx="1420619" cy="1112078"/>
          </a:xfrm>
        </p:grpSpPr>
        <p:pic>
          <p:nvPicPr>
            <p:cNvPr id="152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938359">
              <a:off x="2739213" y="1316214"/>
              <a:ext cx="792163" cy="1238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3" name="Овал 152"/>
            <p:cNvSpPr/>
            <p:nvPr/>
          </p:nvSpPr>
          <p:spPr>
            <a:xfrm rot="2472938">
              <a:off x="2333801" y="1923373"/>
              <a:ext cx="308086" cy="727962"/>
            </a:xfrm>
            <a:prstGeom prst="ellipse">
              <a:avLst/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3175">
              <a:solidFill>
                <a:srgbClr val="0070C0"/>
              </a:solidFill>
              <a:prstDash val="solid"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4" name="Группа 153"/>
          <p:cNvGrpSpPr/>
          <p:nvPr/>
        </p:nvGrpSpPr>
        <p:grpSpPr>
          <a:xfrm>
            <a:off x="2721414" y="5175558"/>
            <a:ext cx="760989" cy="1205770"/>
            <a:chOff x="7020646" y="2283565"/>
            <a:chExt cx="1964511" cy="2947902"/>
          </a:xfrm>
        </p:grpSpPr>
        <p:grpSp>
          <p:nvGrpSpPr>
            <p:cNvPr id="155" name="Группа 154"/>
            <p:cNvGrpSpPr/>
            <p:nvPr/>
          </p:nvGrpSpPr>
          <p:grpSpPr>
            <a:xfrm>
              <a:off x="7020646" y="2375938"/>
              <a:ext cx="1964511" cy="2855529"/>
              <a:chOff x="4714877" y="1509573"/>
              <a:chExt cx="1964512" cy="2855531"/>
            </a:xfrm>
          </p:grpSpPr>
          <p:sp>
            <p:nvSpPr>
              <p:cNvPr id="157" name="Скругленный прямоугольник 156"/>
              <p:cNvSpPr/>
              <p:nvPr/>
            </p:nvSpPr>
            <p:spPr>
              <a:xfrm>
                <a:off x="4714877" y="1591176"/>
                <a:ext cx="1964512" cy="2773928"/>
              </a:xfrm>
              <a:prstGeom prst="roundRect">
                <a:avLst>
                  <a:gd name="adj" fmla="val 46902"/>
                </a:avLst>
              </a:prstGeom>
              <a:gradFill flip="none" rotWithShape="1">
                <a:gsLst>
                  <a:gs pos="0">
                    <a:srgbClr val="00FFFF">
                      <a:shade val="30000"/>
                      <a:satMod val="115000"/>
                    </a:srgbClr>
                  </a:gs>
                  <a:gs pos="50000">
                    <a:srgbClr val="00FFFF">
                      <a:shade val="67500"/>
                      <a:satMod val="115000"/>
                    </a:srgbClr>
                  </a:gs>
                  <a:gs pos="100000">
                    <a:srgbClr val="00FF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8" name="Овал 157"/>
              <p:cNvSpPr/>
              <p:nvPr/>
            </p:nvSpPr>
            <p:spPr>
              <a:xfrm>
                <a:off x="5164198" y="1571612"/>
                <a:ext cx="1065870" cy="369428"/>
              </a:xfrm>
              <a:prstGeom prst="ellipse">
                <a:avLst/>
              </a:prstGeom>
              <a:gradFill flip="none" rotWithShape="1">
                <a:gsLst>
                  <a:gs pos="0">
                    <a:srgbClr val="00FFFF">
                      <a:tint val="66000"/>
                      <a:satMod val="160000"/>
                    </a:srgbClr>
                  </a:gs>
                  <a:gs pos="50000">
                    <a:srgbClr val="00FFFF">
                      <a:tint val="44500"/>
                      <a:satMod val="160000"/>
                    </a:srgbClr>
                  </a:gs>
                  <a:gs pos="100000">
                    <a:srgbClr val="00FFFF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>
                <a:solidFill>
                  <a:srgbClr val="00FFF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9" name="Кольцо 158"/>
              <p:cNvSpPr/>
              <p:nvPr/>
            </p:nvSpPr>
            <p:spPr>
              <a:xfrm>
                <a:off x="5164198" y="1509573"/>
                <a:ext cx="1065870" cy="431467"/>
              </a:xfrm>
              <a:prstGeom prst="donut">
                <a:avLst/>
              </a:prstGeom>
              <a:solidFill>
                <a:srgbClr val="00B0F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56" name="Кольцо 155"/>
            <p:cNvSpPr/>
            <p:nvPr/>
          </p:nvSpPr>
          <p:spPr>
            <a:xfrm>
              <a:off x="7452321" y="2283565"/>
              <a:ext cx="1065870" cy="431466"/>
            </a:xfrm>
            <a:prstGeom prst="donut">
              <a:avLst/>
            </a:prstGeom>
            <a:solidFill>
              <a:srgbClr val="00B0F0">
                <a:alpha val="38824"/>
              </a:srgbClr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63" name="Группа 162"/>
          <p:cNvGrpSpPr/>
          <p:nvPr/>
        </p:nvGrpSpPr>
        <p:grpSpPr>
          <a:xfrm>
            <a:off x="1388352" y="2104239"/>
            <a:ext cx="1083597" cy="501115"/>
            <a:chOff x="2479149" y="1268760"/>
            <a:chExt cx="1541075" cy="618774"/>
          </a:xfrm>
          <a:gradFill flip="none" rotWithShape="1">
            <a:gsLst>
              <a:gs pos="0">
                <a:srgbClr val="00FFFF">
                  <a:shade val="30000"/>
                  <a:satMod val="115000"/>
                </a:srgbClr>
              </a:gs>
              <a:gs pos="50000">
                <a:srgbClr val="00FFFF">
                  <a:shade val="67500"/>
                  <a:satMod val="115000"/>
                </a:srgbClr>
              </a:gs>
              <a:gs pos="100000">
                <a:srgbClr val="00FFFF">
                  <a:shade val="100000"/>
                  <a:satMod val="115000"/>
                </a:srgbClr>
              </a:gs>
            </a:gsLst>
            <a:lin ang="16200000" scaled="1"/>
            <a:tileRect/>
          </a:gradFill>
        </p:grpSpPr>
        <p:sp>
          <p:nvSpPr>
            <p:cNvPr id="164" name="Месяц 163"/>
            <p:cNvSpPr/>
            <p:nvPr/>
          </p:nvSpPr>
          <p:spPr>
            <a:xfrm rot="15961587">
              <a:off x="3074440" y="952067"/>
              <a:ext cx="350493" cy="1520441"/>
            </a:xfrm>
            <a:prstGeom prst="moon">
              <a:avLst>
                <a:gd name="adj" fmla="val 875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Овал 164"/>
            <p:cNvSpPr/>
            <p:nvPr/>
          </p:nvSpPr>
          <p:spPr>
            <a:xfrm>
              <a:off x="2479149" y="1268760"/>
              <a:ext cx="1541075" cy="5040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0" name="Группа 159"/>
          <p:cNvGrpSpPr/>
          <p:nvPr/>
        </p:nvGrpSpPr>
        <p:grpSpPr>
          <a:xfrm>
            <a:off x="2265396" y="1556792"/>
            <a:ext cx="1420619" cy="1112078"/>
            <a:chOff x="2333801" y="1539257"/>
            <a:chExt cx="1420619" cy="1112078"/>
          </a:xfrm>
        </p:grpSpPr>
        <p:pic>
          <p:nvPicPr>
            <p:cNvPr id="161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938359">
              <a:off x="2739213" y="1316214"/>
              <a:ext cx="792163" cy="1238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2" name="Овал 161"/>
            <p:cNvSpPr/>
            <p:nvPr/>
          </p:nvSpPr>
          <p:spPr>
            <a:xfrm rot="2472938">
              <a:off x="2333801" y="1923373"/>
              <a:ext cx="308086" cy="727962"/>
            </a:xfrm>
            <a:prstGeom prst="ellipse">
              <a:avLst/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3175">
              <a:solidFill>
                <a:srgbClr val="0070C0"/>
              </a:solidFill>
              <a:prstDash val="solid"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6" name="Группа 165"/>
          <p:cNvGrpSpPr/>
          <p:nvPr/>
        </p:nvGrpSpPr>
        <p:grpSpPr>
          <a:xfrm>
            <a:off x="3050188" y="5175558"/>
            <a:ext cx="760989" cy="1205770"/>
            <a:chOff x="7020646" y="2283565"/>
            <a:chExt cx="1964511" cy="2947902"/>
          </a:xfrm>
        </p:grpSpPr>
        <p:grpSp>
          <p:nvGrpSpPr>
            <p:cNvPr id="167" name="Группа 166"/>
            <p:cNvGrpSpPr/>
            <p:nvPr/>
          </p:nvGrpSpPr>
          <p:grpSpPr>
            <a:xfrm>
              <a:off x="7020646" y="2375938"/>
              <a:ext cx="1964511" cy="2855529"/>
              <a:chOff x="4714877" y="1509573"/>
              <a:chExt cx="1964512" cy="2855531"/>
            </a:xfrm>
          </p:grpSpPr>
          <p:sp>
            <p:nvSpPr>
              <p:cNvPr id="169" name="Скругленный прямоугольник 168"/>
              <p:cNvSpPr/>
              <p:nvPr/>
            </p:nvSpPr>
            <p:spPr>
              <a:xfrm>
                <a:off x="4714877" y="1591176"/>
                <a:ext cx="1964512" cy="2773928"/>
              </a:xfrm>
              <a:prstGeom prst="roundRect">
                <a:avLst>
                  <a:gd name="adj" fmla="val 46902"/>
                </a:avLst>
              </a:prstGeom>
              <a:gradFill flip="none" rotWithShape="1">
                <a:gsLst>
                  <a:gs pos="0">
                    <a:srgbClr val="00FFFF">
                      <a:shade val="30000"/>
                      <a:satMod val="115000"/>
                    </a:srgbClr>
                  </a:gs>
                  <a:gs pos="50000">
                    <a:srgbClr val="00FFFF">
                      <a:shade val="67500"/>
                      <a:satMod val="115000"/>
                    </a:srgbClr>
                  </a:gs>
                  <a:gs pos="100000">
                    <a:srgbClr val="00FF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0" name="Овал 169"/>
              <p:cNvSpPr/>
              <p:nvPr/>
            </p:nvSpPr>
            <p:spPr>
              <a:xfrm>
                <a:off x="5164198" y="1571612"/>
                <a:ext cx="1065870" cy="369428"/>
              </a:xfrm>
              <a:prstGeom prst="ellipse">
                <a:avLst/>
              </a:prstGeom>
              <a:gradFill flip="none" rotWithShape="1">
                <a:gsLst>
                  <a:gs pos="0">
                    <a:srgbClr val="00FFFF">
                      <a:tint val="66000"/>
                      <a:satMod val="160000"/>
                    </a:srgbClr>
                  </a:gs>
                  <a:gs pos="50000">
                    <a:srgbClr val="00FFFF">
                      <a:tint val="44500"/>
                      <a:satMod val="160000"/>
                    </a:srgbClr>
                  </a:gs>
                  <a:gs pos="100000">
                    <a:srgbClr val="00FFFF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>
                <a:solidFill>
                  <a:srgbClr val="00FFF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1" name="Кольцо 170"/>
              <p:cNvSpPr/>
              <p:nvPr/>
            </p:nvSpPr>
            <p:spPr>
              <a:xfrm>
                <a:off x="5164198" y="1509573"/>
                <a:ext cx="1065870" cy="431467"/>
              </a:xfrm>
              <a:prstGeom prst="donut">
                <a:avLst/>
              </a:prstGeom>
              <a:solidFill>
                <a:srgbClr val="00B0F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8" name="Кольцо 167"/>
            <p:cNvSpPr/>
            <p:nvPr/>
          </p:nvSpPr>
          <p:spPr>
            <a:xfrm>
              <a:off x="7452321" y="2283565"/>
              <a:ext cx="1065870" cy="431466"/>
            </a:xfrm>
            <a:prstGeom prst="donut">
              <a:avLst/>
            </a:prstGeom>
            <a:solidFill>
              <a:srgbClr val="00B0F0">
                <a:alpha val="38824"/>
              </a:srgbClr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75" name="Группа 174"/>
          <p:cNvGrpSpPr/>
          <p:nvPr/>
        </p:nvGrpSpPr>
        <p:grpSpPr>
          <a:xfrm>
            <a:off x="3378963" y="5175558"/>
            <a:ext cx="760989" cy="1205770"/>
            <a:chOff x="7020646" y="2283565"/>
            <a:chExt cx="1964511" cy="2947902"/>
          </a:xfrm>
        </p:grpSpPr>
        <p:grpSp>
          <p:nvGrpSpPr>
            <p:cNvPr id="176" name="Группа 175"/>
            <p:cNvGrpSpPr/>
            <p:nvPr/>
          </p:nvGrpSpPr>
          <p:grpSpPr>
            <a:xfrm>
              <a:off x="7020646" y="2375938"/>
              <a:ext cx="1964511" cy="2855529"/>
              <a:chOff x="4714877" y="1509573"/>
              <a:chExt cx="1964512" cy="2855531"/>
            </a:xfrm>
          </p:grpSpPr>
          <p:sp>
            <p:nvSpPr>
              <p:cNvPr id="178" name="Скругленный прямоугольник 177"/>
              <p:cNvSpPr/>
              <p:nvPr/>
            </p:nvSpPr>
            <p:spPr>
              <a:xfrm>
                <a:off x="4714877" y="1591176"/>
                <a:ext cx="1964512" cy="2773928"/>
              </a:xfrm>
              <a:prstGeom prst="roundRect">
                <a:avLst>
                  <a:gd name="adj" fmla="val 46902"/>
                </a:avLst>
              </a:prstGeom>
              <a:gradFill flip="none" rotWithShape="1">
                <a:gsLst>
                  <a:gs pos="0">
                    <a:srgbClr val="00FFFF">
                      <a:shade val="30000"/>
                      <a:satMod val="115000"/>
                    </a:srgbClr>
                  </a:gs>
                  <a:gs pos="50000">
                    <a:srgbClr val="00FFFF">
                      <a:shade val="67500"/>
                      <a:satMod val="115000"/>
                    </a:srgbClr>
                  </a:gs>
                  <a:gs pos="100000">
                    <a:srgbClr val="00FF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9" name="Овал 178"/>
              <p:cNvSpPr/>
              <p:nvPr/>
            </p:nvSpPr>
            <p:spPr>
              <a:xfrm>
                <a:off x="5164198" y="1571612"/>
                <a:ext cx="1065870" cy="369428"/>
              </a:xfrm>
              <a:prstGeom prst="ellipse">
                <a:avLst/>
              </a:prstGeom>
              <a:gradFill flip="none" rotWithShape="1">
                <a:gsLst>
                  <a:gs pos="0">
                    <a:srgbClr val="00FFFF">
                      <a:tint val="66000"/>
                      <a:satMod val="160000"/>
                    </a:srgbClr>
                  </a:gs>
                  <a:gs pos="50000">
                    <a:srgbClr val="00FFFF">
                      <a:tint val="44500"/>
                      <a:satMod val="160000"/>
                    </a:srgbClr>
                  </a:gs>
                  <a:gs pos="100000">
                    <a:srgbClr val="00FFFF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>
                <a:solidFill>
                  <a:srgbClr val="00FFF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0" name="Кольцо 179"/>
              <p:cNvSpPr/>
              <p:nvPr/>
            </p:nvSpPr>
            <p:spPr>
              <a:xfrm>
                <a:off x="5164198" y="1509573"/>
                <a:ext cx="1065870" cy="431467"/>
              </a:xfrm>
              <a:prstGeom prst="donut">
                <a:avLst/>
              </a:prstGeom>
              <a:solidFill>
                <a:srgbClr val="00B0F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7" name="Кольцо 176"/>
            <p:cNvSpPr/>
            <p:nvPr/>
          </p:nvSpPr>
          <p:spPr>
            <a:xfrm>
              <a:off x="7452321" y="2283565"/>
              <a:ext cx="1065870" cy="431466"/>
            </a:xfrm>
            <a:prstGeom prst="donut">
              <a:avLst/>
            </a:prstGeom>
            <a:solidFill>
              <a:srgbClr val="00B0F0">
                <a:alpha val="38824"/>
              </a:srgbClr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181" name="TextBox 180"/>
          <p:cNvSpPr txBox="1"/>
          <p:nvPr/>
        </p:nvSpPr>
        <p:spPr>
          <a:xfrm>
            <a:off x="5389567" y="4293097"/>
            <a:ext cx="1909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бочонок =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2" name="Прямоугольник 181"/>
          <p:cNvSpPr/>
          <p:nvPr/>
        </p:nvSpPr>
        <p:spPr>
          <a:xfrm>
            <a:off x="7175212" y="4293096"/>
            <a:ext cx="1466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 банок</a:t>
            </a:r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1299775" y="2018708"/>
            <a:ext cx="1450185" cy="582280"/>
            <a:chOff x="2479149" y="1268760"/>
            <a:chExt cx="1541075" cy="618774"/>
          </a:xfrm>
          <a:gradFill flip="none" rotWithShape="1">
            <a:gsLst>
              <a:gs pos="0">
                <a:srgbClr val="00FFFF">
                  <a:shade val="30000"/>
                  <a:satMod val="115000"/>
                </a:srgbClr>
              </a:gs>
              <a:gs pos="50000">
                <a:srgbClr val="00FFFF">
                  <a:shade val="67500"/>
                  <a:satMod val="115000"/>
                </a:srgbClr>
              </a:gs>
              <a:gs pos="100000">
                <a:srgbClr val="00FFFF">
                  <a:shade val="100000"/>
                  <a:satMod val="115000"/>
                </a:srgbClr>
              </a:gs>
            </a:gsLst>
            <a:lin ang="16200000" scaled="1"/>
            <a:tileRect/>
          </a:gradFill>
        </p:grpSpPr>
        <p:sp>
          <p:nvSpPr>
            <p:cNvPr id="63" name="Месяц 62"/>
            <p:cNvSpPr/>
            <p:nvPr/>
          </p:nvSpPr>
          <p:spPr>
            <a:xfrm rot="15961587">
              <a:off x="3074440" y="952067"/>
              <a:ext cx="350493" cy="1520441"/>
            </a:xfrm>
            <a:prstGeom prst="moon">
              <a:avLst>
                <a:gd name="adj" fmla="val 875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2479149" y="1268760"/>
              <a:ext cx="1541075" cy="5040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2" name="Группа 171"/>
          <p:cNvGrpSpPr/>
          <p:nvPr/>
        </p:nvGrpSpPr>
        <p:grpSpPr>
          <a:xfrm>
            <a:off x="2215277" y="1556792"/>
            <a:ext cx="1420619" cy="1112078"/>
            <a:chOff x="2333801" y="1539257"/>
            <a:chExt cx="1420619" cy="1112078"/>
          </a:xfrm>
        </p:grpSpPr>
        <p:pic>
          <p:nvPicPr>
            <p:cNvPr id="173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938359">
              <a:off x="2739213" y="1316214"/>
              <a:ext cx="792163" cy="1238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4" name="Овал 173"/>
            <p:cNvSpPr/>
            <p:nvPr/>
          </p:nvSpPr>
          <p:spPr>
            <a:xfrm rot="2472938">
              <a:off x="2333801" y="1923373"/>
              <a:ext cx="308086" cy="727962"/>
            </a:xfrm>
            <a:prstGeom prst="ellipse">
              <a:avLst/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3175">
              <a:solidFill>
                <a:srgbClr val="0070C0"/>
              </a:solidFill>
              <a:prstDash val="solid"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6" name="Группа 95"/>
          <p:cNvGrpSpPr/>
          <p:nvPr/>
        </p:nvGrpSpPr>
        <p:grpSpPr>
          <a:xfrm>
            <a:off x="4243059" y="3832057"/>
            <a:ext cx="760989" cy="1205770"/>
            <a:chOff x="7020646" y="2283565"/>
            <a:chExt cx="1964511" cy="2947902"/>
          </a:xfrm>
        </p:grpSpPr>
        <p:grpSp>
          <p:nvGrpSpPr>
            <p:cNvPr id="97" name="Группа 96"/>
            <p:cNvGrpSpPr/>
            <p:nvPr/>
          </p:nvGrpSpPr>
          <p:grpSpPr>
            <a:xfrm>
              <a:off x="7020646" y="2375938"/>
              <a:ext cx="1964511" cy="2855529"/>
              <a:chOff x="4714877" y="1509573"/>
              <a:chExt cx="1964512" cy="2855531"/>
            </a:xfrm>
          </p:grpSpPr>
          <p:sp>
            <p:nvSpPr>
              <p:cNvPr id="105" name="Скругленный прямоугольник 104"/>
              <p:cNvSpPr/>
              <p:nvPr/>
            </p:nvSpPr>
            <p:spPr>
              <a:xfrm>
                <a:off x="4714877" y="1591176"/>
                <a:ext cx="1964512" cy="2773928"/>
              </a:xfrm>
              <a:prstGeom prst="roundRect">
                <a:avLst>
                  <a:gd name="adj" fmla="val 46902"/>
                </a:avLst>
              </a:prstGeom>
              <a:gradFill flip="none" rotWithShape="1">
                <a:gsLst>
                  <a:gs pos="0">
                    <a:srgbClr val="00FFFF">
                      <a:shade val="30000"/>
                      <a:satMod val="115000"/>
                    </a:srgbClr>
                  </a:gs>
                  <a:gs pos="50000">
                    <a:srgbClr val="00FFFF">
                      <a:shade val="67500"/>
                      <a:satMod val="115000"/>
                    </a:srgbClr>
                  </a:gs>
                  <a:gs pos="100000">
                    <a:srgbClr val="00FFFF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0070C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6" name="Овал 105"/>
              <p:cNvSpPr/>
              <p:nvPr/>
            </p:nvSpPr>
            <p:spPr>
              <a:xfrm>
                <a:off x="5164198" y="1571612"/>
                <a:ext cx="1065870" cy="369428"/>
              </a:xfrm>
              <a:prstGeom prst="ellipse">
                <a:avLst/>
              </a:prstGeom>
              <a:gradFill flip="none" rotWithShape="1">
                <a:gsLst>
                  <a:gs pos="0">
                    <a:srgbClr val="00FFFF">
                      <a:tint val="66000"/>
                      <a:satMod val="160000"/>
                    </a:srgbClr>
                  </a:gs>
                  <a:gs pos="50000">
                    <a:srgbClr val="00FFFF">
                      <a:tint val="44500"/>
                      <a:satMod val="160000"/>
                    </a:srgbClr>
                  </a:gs>
                  <a:gs pos="100000">
                    <a:srgbClr val="00FFFF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>
                <a:solidFill>
                  <a:srgbClr val="00FFF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7" name="Кольцо 106"/>
              <p:cNvSpPr/>
              <p:nvPr/>
            </p:nvSpPr>
            <p:spPr>
              <a:xfrm>
                <a:off x="5164198" y="1509573"/>
                <a:ext cx="1065870" cy="431467"/>
              </a:xfrm>
              <a:prstGeom prst="donut">
                <a:avLst/>
              </a:prstGeom>
              <a:solidFill>
                <a:srgbClr val="00B0F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4" name="Кольцо 103"/>
            <p:cNvSpPr/>
            <p:nvPr/>
          </p:nvSpPr>
          <p:spPr>
            <a:xfrm>
              <a:off x="7452321" y="2283565"/>
              <a:ext cx="1065870" cy="431466"/>
            </a:xfrm>
            <a:prstGeom prst="donut">
              <a:avLst/>
            </a:prstGeom>
            <a:solidFill>
              <a:srgbClr val="00B0F0">
                <a:alpha val="38824"/>
              </a:srgbClr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4083568" y="306896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мерка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3131840" y="306548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мерка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09829" y="653787"/>
            <a:ext cx="8723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Объём этого бочонка измерили банкой. Сколько банок воды помещается в бочонке?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163237" y="44624"/>
            <a:ext cx="5938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80. Величины. Объём. Литр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7325543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</p:spTree>
    <p:extLst>
      <p:ext uri="{BB962C8B-B14F-4D97-AF65-F5344CB8AC3E}">
        <p14:creationId xmlns="" xmlns:p14="http://schemas.microsoft.com/office/powerpoint/2010/main" val="3942619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" grpId="0"/>
      <p:bldP spid="18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9344</TotalTime>
  <Words>697</Words>
  <Application>Microsoft Office PowerPoint</Application>
  <PresentationFormat>Экран (4:3)</PresentationFormat>
  <Paragraphs>115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Официальная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Admin</cp:lastModifiedBy>
  <cp:revision>1047</cp:revision>
  <dcterms:created xsi:type="dcterms:W3CDTF">2010-10-26T14:31:01Z</dcterms:created>
  <dcterms:modified xsi:type="dcterms:W3CDTF">2014-03-17T09:09:48Z</dcterms:modified>
</cp:coreProperties>
</file>