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62" r:id="rId3"/>
    <p:sldId id="263" r:id="rId4"/>
    <p:sldId id="267" r:id="rId5"/>
    <p:sldId id="268" r:id="rId6"/>
    <p:sldId id="269" r:id="rId7"/>
    <p:sldId id="270" r:id="rId8"/>
    <p:sldId id="272" r:id="rId9"/>
    <p:sldId id="273" r:id="rId10"/>
    <p:sldId id="260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3FF"/>
    <a:srgbClr val="E21ED9"/>
    <a:srgbClr val="3D971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3" d="100"/>
          <a:sy n="43" d="100"/>
        </p:scale>
        <p:origin x="-1608" y="-12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7623D-9394-460E-9EF7-EDC410ECB0C4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75A4D-7080-46C4-AC86-E16E89AAD5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336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3" y="676550"/>
            <a:ext cx="8186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написания цифры 1 и цифры 2 перед выполнением задания.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71" name="TextBox 70"/>
          <p:cNvSpPr txBox="1"/>
          <p:nvPr/>
        </p:nvSpPr>
        <p:spPr>
          <a:xfrm>
            <a:off x="4716775" y="1628800"/>
            <a:ext cx="4059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 два записывают знаком -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цифрой 2.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7" name="Прямая соединительная линия 96"/>
          <p:cNvCxnSpPr>
            <a:stCxn id="99" idx="0"/>
          </p:cNvCxnSpPr>
          <p:nvPr/>
        </p:nvCxnSpPr>
        <p:spPr>
          <a:xfrm flipH="1">
            <a:off x="6555825" y="3108598"/>
            <a:ext cx="3505" cy="2682617"/>
          </a:xfrm>
          <a:prstGeom prst="line">
            <a:avLst/>
          </a:prstGeom>
          <a:ln w="1270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>
            <a:stCxn id="99" idx="1"/>
            <a:endCxn id="99" idx="3"/>
          </p:cNvCxnSpPr>
          <p:nvPr/>
        </p:nvCxnSpPr>
        <p:spPr>
          <a:xfrm>
            <a:off x="5218330" y="4449907"/>
            <a:ext cx="2682000" cy="0"/>
          </a:xfrm>
          <a:prstGeom prst="line">
            <a:avLst/>
          </a:prstGeom>
          <a:ln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Прямоугольник 98"/>
          <p:cNvSpPr/>
          <p:nvPr/>
        </p:nvSpPr>
        <p:spPr>
          <a:xfrm>
            <a:off x="5218330" y="3108598"/>
            <a:ext cx="2682000" cy="2682617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00" name="32-конечная звезда 99"/>
          <p:cNvSpPr/>
          <p:nvPr/>
        </p:nvSpPr>
        <p:spPr>
          <a:xfrm>
            <a:off x="6506502" y="3675532"/>
            <a:ext cx="232832" cy="193041"/>
          </a:xfrm>
          <a:prstGeom prst="star32">
            <a:avLst>
              <a:gd name="adj" fmla="val 26255"/>
            </a:avLst>
          </a:prstGeom>
          <a:solidFill>
            <a:srgbClr val="FFFF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01" name="Дуга 100"/>
          <p:cNvSpPr/>
          <p:nvPr/>
        </p:nvSpPr>
        <p:spPr>
          <a:xfrm rot="21391130">
            <a:off x="6644523" y="3144364"/>
            <a:ext cx="1228597" cy="1216853"/>
          </a:xfrm>
          <a:prstGeom prst="arc">
            <a:avLst>
              <a:gd name="adj1" fmla="val 10835815"/>
              <a:gd name="adj2" fmla="val 2178558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554204" y="4084232"/>
            <a:ext cx="1220096" cy="17069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Дуга 102"/>
          <p:cNvSpPr/>
          <p:nvPr/>
        </p:nvSpPr>
        <p:spPr>
          <a:xfrm rot="10063873">
            <a:off x="6774131" y="4524228"/>
            <a:ext cx="1132406" cy="1268505"/>
          </a:xfrm>
          <a:prstGeom prst="arc">
            <a:avLst>
              <a:gd name="adj1" fmla="val 14465667"/>
              <a:gd name="adj2" fmla="val 17799957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04" name="Дуга 103"/>
          <p:cNvSpPr/>
          <p:nvPr/>
        </p:nvSpPr>
        <p:spPr>
          <a:xfrm rot="19823663">
            <a:off x="6468059" y="5671757"/>
            <a:ext cx="883489" cy="833796"/>
          </a:xfrm>
          <a:prstGeom prst="arc">
            <a:avLst>
              <a:gd name="adj1" fmla="val 15294395"/>
              <a:gd name="adj2" fmla="val 20452655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flipV="1">
            <a:off x="7743502" y="5489156"/>
            <a:ext cx="144709" cy="13385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2580069" y="3069280"/>
            <a:ext cx="1309588" cy="13410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endCxn id="69" idx="2"/>
          </p:cNvCxnSpPr>
          <p:nvPr/>
        </p:nvCxnSpPr>
        <p:spPr>
          <a:xfrm flipH="1">
            <a:off x="2548657" y="3069280"/>
            <a:ext cx="1341000" cy="26820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32-конечная звезда 66"/>
          <p:cNvSpPr/>
          <p:nvPr/>
        </p:nvSpPr>
        <p:spPr>
          <a:xfrm>
            <a:off x="2411760" y="4221088"/>
            <a:ext cx="276830" cy="330700"/>
          </a:xfrm>
          <a:prstGeom prst="star32">
            <a:avLst>
              <a:gd name="adj" fmla="val 26255"/>
            </a:avLst>
          </a:prstGeom>
          <a:solidFill>
            <a:srgbClr val="FFFF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21324" y="1649823"/>
            <a:ext cx="3959955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 один записывают знаком -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цифрой 1.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207657" y="3069280"/>
            <a:ext cx="2682000" cy="2682000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0" name="Прямая соединительная линия 69"/>
          <p:cNvCxnSpPr>
            <a:stCxn id="69" idx="0"/>
            <a:endCxn id="69" idx="2"/>
          </p:cNvCxnSpPr>
          <p:nvPr/>
        </p:nvCxnSpPr>
        <p:spPr>
          <a:xfrm>
            <a:off x="2548657" y="3069280"/>
            <a:ext cx="0" cy="2682000"/>
          </a:xfrm>
          <a:prstGeom prst="line">
            <a:avLst/>
          </a:prstGeom>
          <a:ln w="1270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69" idx="1"/>
            <a:endCxn id="69" idx="3"/>
          </p:cNvCxnSpPr>
          <p:nvPr/>
        </p:nvCxnSpPr>
        <p:spPr>
          <a:xfrm>
            <a:off x="1207657" y="4410280"/>
            <a:ext cx="2682000" cy="0"/>
          </a:xfrm>
          <a:prstGeom prst="line">
            <a:avLst/>
          </a:prstGeom>
          <a:ln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Группа 75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77" name="TextBox 76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Половина рамки 77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79" name="Половина рамки 78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0" name="Равно 79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5208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99" grpId="0" animBg="1"/>
      <p:bldP spid="100" grpId="0" animBg="1"/>
      <p:bldP spid="100" grpId="1" animBg="1"/>
      <p:bldP spid="101" grpId="0" animBg="1"/>
      <p:bldP spid="103" grpId="0" animBg="1"/>
      <p:bldP spid="104" grpId="0" animBg="1"/>
      <p:bldP spid="67" grpId="0" animBg="1"/>
      <p:bldP spid="67" grpId="1" animBg="1"/>
      <p:bldP spid="68" grpId="0"/>
      <p:bldP spid="6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" name="Цилиндр 3"/>
          <p:cNvSpPr/>
          <p:nvPr/>
        </p:nvSpPr>
        <p:spPr>
          <a:xfrm>
            <a:off x="8028384" y="2726799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Цилиндр 4"/>
          <p:cNvSpPr/>
          <p:nvPr/>
        </p:nvSpPr>
        <p:spPr>
          <a:xfrm>
            <a:off x="6715140" y="1643050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Цилиндр 5"/>
          <p:cNvSpPr/>
          <p:nvPr/>
        </p:nvSpPr>
        <p:spPr>
          <a:xfrm>
            <a:off x="6429388" y="3357562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Цилиндр 6"/>
          <p:cNvSpPr/>
          <p:nvPr/>
        </p:nvSpPr>
        <p:spPr>
          <a:xfrm>
            <a:off x="7500958" y="4572008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Цилиндр 7"/>
          <p:cNvSpPr/>
          <p:nvPr/>
        </p:nvSpPr>
        <p:spPr>
          <a:xfrm>
            <a:off x="5786446" y="4500570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1500166" y="1071546"/>
            <a:ext cx="1382870" cy="1850598"/>
            <a:chOff x="4579205" y="3308403"/>
            <a:chExt cx="2081027" cy="2784893"/>
          </a:xfrm>
        </p:grpSpPr>
        <p:sp>
          <p:nvSpPr>
            <p:cNvPr id="10" name="Блок-схема: ручной ввод 9"/>
            <p:cNvSpPr/>
            <p:nvPr/>
          </p:nvSpPr>
          <p:spPr>
            <a:xfrm>
              <a:off x="4579205" y="5651807"/>
              <a:ext cx="928899" cy="441489"/>
            </a:xfrm>
            <a:prstGeom prst="flowChartManualInpu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араллелограмм 12"/>
            <p:cNvSpPr/>
            <p:nvPr/>
          </p:nvSpPr>
          <p:spPr>
            <a:xfrm>
              <a:off x="5318156" y="3308403"/>
              <a:ext cx="1342076" cy="2784891"/>
            </a:xfrm>
            <a:prstGeom prst="parallelogram">
              <a:avLst>
                <a:gd name="adj" fmla="val 78624"/>
              </a:avLst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4" name="Группа 6"/>
            <p:cNvGrpSpPr/>
            <p:nvPr/>
          </p:nvGrpSpPr>
          <p:grpSpPr>
            <a:xfrm>
              <a:off x="4825073" y="5719272"/>
              <a:ext cx="395758" cy="350599"/>
              <a:chOff x="7124941" y="4941168"/>
              <a:chExt cx="395758" cy="432048"/>
            </a:xfrm>
          </p:grpSpPr>
          <p:sp>
            <p:nvSpPr>
              <p:cNvPr id="15" name="Параллелограмм 5"/>
              <p:cNvSpPr/>
              <p:nvPr/>
            </p:nvSpPr>
            <p:spPr>
              <a:xfrm>
                <a:off x="730437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Параллелограмм 15"/>
              <p:cNvSpPr/>
              <p:nvPr/>
            </p:nvSpPr>
            <p:spPr>
              <a:xfrm>
                <a:off x="7214406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Параллелограмм 16"/>
              <p:cNvSpPr/>
              <p:nvPr/>
            </p:nvSpPr>
            <p:spPr>
              <a:xfrm>
                <a:off x="712494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8" name="Группа 17"/>
          <p:cNvGrpSpPr/>
          <p:nvPr/>
        </p:nvGrpSpPr>
        <p:grpSpPr>
          <a:xfrm>
            <a:off x="714348" y="3714752"/>
            <a:ext cx="1382870" cy="1850598"/>
            <a:chOff x="4579205" y="3308403"/>
            <a:chExt cx="2081027" cy="2784893"/>
          </a:xfrm>
        </p:grpSpPr>
        <p:sp>
          <p:nvSpPr>
            <p:cNvPr id="19" name="Блок-схема: ручной ввод 18"/>
            <p:cNvSpPr/>
            <p:nvPr/>
          </p:nvSpPr>
          <p:spPr>
            <a:xfrm>
              <a:off x="4579205" y="5651807"/>
              <a:ext cx="928899" cy="441489"/>
            </a:xfrm>
            <a:prstGeom prst="flowChartManualInpu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араллелограмм 19"/>
            <p:cNvSpPr/>
            <p:nvPr/>
          </p:nvSpPr>
          <p:spPr>
            <a:xfrm>
              <a:off x="5318156" y="3308403"/>
              <a:ext cx="1342076" cy="2784891"/>
            </a:xfrm>
            <a:prstGeom prst="parallelogram">
              <a:avLst>
                <a:gd name="adj" fmla="val 78624"/>
              </a:avLst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1" name="Группа 6"/>
            <p:cNvGrpSpPr/>
            <p:nvPr/>
          </p:nvGrpSpPr>
          <p:grpSpPr>
            <a:xfrm>
              <a:off x="4825073" y="5719272"/>
              <a:ext cx="395758" cy="350599"/>
              <a:chOff x="7124941" y="4941168"/>
              <a:chExt cx="395758" cy="432048"/>
            </a:xfrm>
          </p:grpSpPr>
          <p:sp>
            <p:nvSpPr>
              <p:cNvPr id="22" name="Параллелограмм 5"/>
              <p:cNvSpPr/>
              <p:nvPr/>
            </p:nvSpPr>
            <p:spPr>
              <a:xfrm>
                <a:off x="730437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Параллелограмм 22"/>
              <p:cNvSpPr/>
              <p:nvPr/>
            </p:nvSpPr>
            <p:spPr>
              <a:xfrm>
                <a:off x="7214406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Параллелограмм 23"/>
              <p:cNvSpPr/>
              <p:nvPr/>
            </p:nvSpPr>
            <p:spPr>
              <a:xfrm>
                <a:off x="712494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5" name="Группа 24"/>
          <p:cNvGrpSpPr/>
          <p:nvPr/>
        </p:nvGrpSpPr>
        <p:grpSpPr>
          <a:xfrm>
            <a:off x="2285984" y="4357694"/>
            <a:ext cx="1382870" cy="1850598"/>
            <a:chOff x="4579205" y="3308403"/>
            <a:chExt cx="2081027" cy="2784893"/>
          </a:xfrm>
        </p:grpSpPr>
        <p:sp>
          <p:nvSpPr>
            <p:cNvPr id="26" name="Блок-схема: ручной ввод 25"/>
            <p:cNvSpPr/>
            <p:nvPr/>
          </p:nvSpPr>
          <p:spPr>
            <a:xfrm>
              <a:off x="4579205" y="5651807"/>
              <a:ext cx="928899" cy="441489"/>
            </a:xfrm>
            <a:prstGeom prst="flowChartManualInpu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араллелограмм 26"/>
            <p:cNvSpPr/>
            <p:nvPr/>
          </p:nvSpPr>
          <p:spPr>
            <a:xfrm>
              <a:off x="5318156" y="3308403"/>
              <a:ext cx="1342076" cy="2784891"/>
            </a:xfrm>
            <a:prstGeom prst="parallelogram">
              <a:avLst>
                <a:gd name="adj" fmla="val 78624"/>
              </a:avLst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8" name="Группа 6"/>
            <p:cNvGrpSpPr/>
            <p:nvPr/>
          </p:nvGrpSpPr>
          <p:grpSpPr>
            <a:xfrm>
              <a:off x="4825073" y="5719272"/>
              <a:ext cx="395758" cy="350599"/>
              <a:chOff x="7124941" y="4941168"/>
              <a:chExt cx="395758" cy="432048"/>
            </a:xfrm>
          </p:grpSpPr>
          <p:sp>
            <p:nvSpPr>
              <p:cNvPr id="29" name="Параллелограмм 5"/>
              <p:cNvSpPr/>
              <p:nvPr/>
            </p:nvSpPr>
            <p:spPr>
              <a:xfrm>
                <a:off x="730437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Параллелограмм 29"/>
              <p:cNvSpPr/>
              <p:nvPr/>
            </p:nvSpPr>
            <p:spPr>
              <a:xfrm>
                <a:off x="7214406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Параллелограмм 30"/>
              <p:cNvSpPr/>
              <p:nvPr/>
            </p:nvSpPr>
            <p:spPr>
              <a:xfrm>
                <a:off x="712494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2" name="Прямоугольник 31"/>
          <p:cNvSpPr/>
          <p:nvPr/>
        </p:nvSpPr>
        <p:spPr>
          <a:xfrm>
            <a:off x="3857620" y="2285992"/>
            <a:ext cx="1214446" cy="12144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666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643050"/>
            <a:ext cx="87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0   1   2   3   4   5   6   7   8   9   10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3" y="676550"/>
            <a:ext cx="8186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написания цифры 1 и цифры 2 перед выполнением задания.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71" name="TextBox 70"/>
          <p:cNvSpPr txBox="1"/>
          <p:nvPr/>
        </p:nvSpPr>
        <p:spPr>
          <a:xfrm>
            <a:off x="4716775" y="1628800"/>
            <a:ext cx="4059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 два записывают знаком -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цифрой 2.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1324" y="1649823"/>
            <a:ext cx="3959955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 один записывают знаком -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цифрой 1.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218330" y="3108598"/>
            <a:ext cx="2682000" cy="2682617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9" name="32-конечная звезда 28"/>
          <p:cNvSpPr/>
          <p:nvPr/>
        </p:nvSpPr>
        <p:spPr>
          <a:xfrm>
            <a:off x="6506502" y="3675532"/>
            <a:ext cx="232832" cy="193041"/>
          </a:xfrm>
          <a:prstGeom prst="star32">
            <a:avLst>
              <a:gd name="adj" fmla="val 26255"/>
            </a:avLst>
          </a:prstGeom>
          <a:solidFill>
            <a:srgbClr val="FFFF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30" name="Дуга 29"/>
          <p:cNvSpPr/>
          <p:nvPr/>
        </p:nvSpPr>
        <p:spPr>
          <a:xfrm rot="21391130">
            <a:off x="6644523" y="3144364"/>
            <a:ext cx="1228597" cy="1216853"/>
          </a:xfrm>
          <a:prstGeom prst="arc">
            <a:avLst>
              <a:gd name="adj1" fmla="val 10835815"/>
              <a:gd name="adj2" fmla="val 2178558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6554204" y="4084232"/>
            <a:ext cx="1220096" cy="17069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Дуга 31"/>
          <p:cNvSpPr/>
          <p:nvPr/>
        </p:nvSpPr>
        <p:spPr>
          <a:xfrm rot="10063873">
            <a:off x="6774131" y="4524228"/>
            <a:ext cx="1132406" cy="1268505"/>
          </a:xfrm>
          <a:prstGeom prst="arc">
            <a:avLst>
              <a:gd name="adj1" fmla="val 14465667"/>
              <a:gd name="adj2" fmla="val 17799957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33" name="Дуга 32"/>
          <p:cNvSpPr/>
          <p:nvPr/>
        </p:nvSpPr>
        <p:spPr>
          <a:xfrm rot="19823663">
            <a:off x="6468059" y="5671757"/>
            <a:ext cx="883489" cy="833796"/>
          </a:xfrm>
          <a:prstGeom prst="arc">
            <a:avLst>
              <a:gd name="adj1" fmla="val 15294395"/>
              <a:gd name="adj2" fmla="val 20452655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7743502" y="5489156"/>
            <a:ext cx="144709" cy="13385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580069" y="3069280"/>
            <a:ext cx="1309588" cy="13410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endCxn id="38" idx="2"/>
          </p:cNvCxnSpPr>
          <p:nvPr/>
        </p:nvCxnSpPr>
        <p:spPr>
          <a:xfrm flipH="1">
            <a:off x="2548657" y="3069280"/>
            <a:ext cx="1341000" cy="26820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2-конечная звезда 36"/>
          <p:cNvSpPr/>
          <p:nvPr/>
        </p:nvSpPr>
        <p:spPr>
          <a:xfrm>
            <a:off x="2411760" y="4221088"/>
            <a:ext cx="276830" cy="330700"/>
          </a:xfrm>
          <a:prstGeom prst="star32">
            <a:avLst>
              <a:gd name="adj" fmla="val 26255"/>
            </a:avLst>
          </a:prstGeom>
          <a:solidFill>
            <a:srgbClr val="FFFF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207657" y="3069280"/>
            <a:ext cx="2682000" cy="2682000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3" name="Группа 42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4" name="TextBox 43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Половина рамки 44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6" name="Половина рамки 45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7" name="Равно 46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0416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29" grpId="1" animBg="1"/>
      <p:bldP spid="30" grpId="0" animBg="1"/>
      <p:bldP spid="32" grpId="0" animBg="1"/>
      <p:bldP spid="33" grpId="0" animBg="1"/>
      <p:bldP spid="37" grpId="0" animBg="1"/>
      <p:bldP spid="37" grpId="1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3" y="676550"/>
            <a:ext cx="818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Спиши. Продолжи ряды.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79512" y="1268760"/>
            <a:ext cx="8373409" cy="764209"/>
            <a:chOff x="179512" y="1268760"/>
            <a:chExt cx="8373409" cy="76420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3250" y="1275398"/>
              <a:ext cx="759340" cy="757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5" y="1273629"/>
              <a:ext cx="755802" cy="759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8658" y="1275398"/>
              <a:ext cx="759340" cy="757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Прямоугольник 4"/>
            <p:cNvSpPr/>
            <p:nvPr/>
          </p:nvSpPr>
          <p:spPr>
            <a:xfrm>
              <a:off x="3234066" y="1268760"/>
              <a:ext cx="755801" cy="748969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7805" y="1273629"/>
              <a:ext cx="755802" cy="759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3" name="Прямоугольник 42"/>
            <p:cNvSpPr/>
            <p:nvPr/>
          </p:nvSpPr>
          <p:spPr>
            <a:xfrm>
              <a:off x="5519675" y="1268760"/>
              <a:ext cx="755801" cy="748969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179512" y="1268760"/>
              <a:ext cx="1517670" cy="748969"/>
              <a:chOff x="179512" y="1268760"/>
              <a:chExt cx="1517670" cy="748969"/>
            </a:xfrm>
          </p:grpSpPr>
          <p:sp>
            <p:nvSpPr>
              <p:cNvPr id="42" name="Прямоугольник 41"/>
              <p:cNvSpPr/>
              <p:nvPr/>
            </p:nvSpPr>
            <p:spPr>
              <a:xfrm>
                <a:off x="941381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7" name="Прямоугольник 46"/>
              <p:cNvSpPr/>
              <p:nvPr/>
            </p:nvSpPr>
            <p:spPr>
              <a:xfrm>
                <a:off x="179512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4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1544" y="1275398"/>
              <a:ext cx="759340" cy="757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46952" y="1275398"/>
              <a:ext cx="759340" cy="757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0" name="Прямоугольник 49"/>
            <p:cNvSpPr/>
            <p:nvPr/>
          </p:nvSpPr>
          <p:spPr>
            <a:xfrm>
              <a:off x="7797120" y="1268760"/>
              <a:ext cx="755801" cy="748969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203848" y="2963808"/>
            <a:ext cx="1517670" cy="748969"/>
            <a:chOff x="179512" y="1268760"/>
            <a:chExt cx="1517670" cy="748969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941381" y="1268760"/>
              <a:ext cx="755801" cy="748969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179512" y="1268760"/>
              <a:ext cx="755801" cy="748969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79512" y="2963808"/>
            <a:ext cx="3029838" cy="748969"/>
            <a:chOff x="362392" y="2963808"/>
            <a:chExt cx="3029838" cy="748969"/>
          </a:xfrm>
        </p:grpSpPr>
        <p:grpSp>
          <p:nvGrpSpPr>
            <p:cNvPr id="57" name="Группа 56"/>
            <p:cNvGrpSpPr/>
            <p:nvPr/>
          </p:nvGrpSpPr>
          <p:grpSpPr>
            <a:xfrm>
              <a:off x="362392" y="2963808"/>
              <a:ext cx="1517670" cy="748969"/>
              <a:chOff x="179512" y="1268760"/>
              <a:chExt cx="1517670" cy="748969"/>
            </a:xfrm>
          </p:grpSpPr>
          <p:sp>
            <p:nvSpPr>
              <p:cNvPr id="58" name="Прямоугольник 57"/>
              <p:cNvSpPr/>
              <p:nvPr/>
            </p:nvSpPr>
            <p:spPr>
              <a:xfrm>
                <a:off x="941381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Прямоугольник 58"/>
              <p:cNvSpPr/>
              <p:nvPr/>
            </p:nvSpPr>
            <p:spPr>
              <a:xfrm>
                <a:off x="179512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0" name="Группа 59"/>
            <p:cNvGrpSpPr/>
            <p:nvPr/>
          </p:nvGrpSpPr>
          <p:grpSpPr>
            <a:xfrm>
              <a:off x="1874560" y="2963808"/>
              <a:ext cx="1517670" cy="748969"/>
              <a:chOff x="179512" y="1268760"/>
              <a:chExt cx="1517670" cy="748969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941381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179512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63" name="Группа 62"/>
          <p:cNvGrpSpPr/>
          <p:nvPr/>
        </p:nvGrpSpPr>
        <p:grpSpPr>
          <a:xfrm>
            <a:off x="4738156" y="2955424"/>
            <a:ext cx="3029838" cy="748969"/>
            <a:chOff x="362392" y="2963808"/>
            <a:chExt cx="3029838" cy="748969"/>
          </a:xfrm>
        </p:grpSpPr>
        <p:grpSp>
          <p:nvGrpSpPr>
            <p:cNvPr id="64" name="Группа 63"/>
            <p:cNvGrpSpPr/>
            <p:nvPr/>
          </p:nvGrpSpPr>
          <p:grpSpPr>
            <a:xfrm>
              <a:off x="362392" y="2963808"/>
              <a:ext cx="1517670" cy="748969"/>
              <a:chOff x="179512" y="1268760"/>
              <a:chExt cx="1517670" cy="748969"/>
            </a:xfrm>
          </p:grpSpPr>
          <p:sp>
            <p:nvSpPr>
              <p:cNvPr id="69" name="Прямоугольник 68"/>
              <p:cNvSpPr/>
              <p:nvPr/>
            </p:nvSpPr>
            <p:spPr>
              <a:xfrm>
                <a:off x="941381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0" name="Прямоугольник 69"/>
              <p:cNvSpPr/>
              <p:nvPr/>
            </p:nvSpPr>
            <p:spPr>
              <a:xfrm>
                <a:off x="179512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5" name="Группа 64"/>
            <p:cNvGrpSpPr/>
            <p:nvPr/>
          </p:nvGrpSpPr>
          <p:grpSpPr>
            <a:xfrm>
              <a:off x="1874560" y="2963808"/>
              <a:ext cx="1517670" cy="748969"/>
              <a:chOff x="179512" y="1268760"/>
              <a:chExt cx="1517670" cy="748969"/>
            </a:xfrm>
          </p:grpSpPr>
          <p:sp>
            <p:nvSpPr>
              <p:cNvPr id="66" name="Прямоугольник 65"/>
              <p:cNvSpPr/>
              <p:nvPr/>
            </p:nvSpPr>
            <p:spPr>
              <a:xfrm>
                <a:off x="941381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7" name="Прямоугольник 66"/>
              <p:cNvSpPr/>
              <p:nvPr/>
            </p:nvSpPr>
            <p:spPr>
              <a:xfrm>
                <a:off x="179512" y="1268760"/>
                <a:ext cx="755801" cy="748969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72" name="Прямоугольник 71"/>
          <p:cNvSpPr/>
          <p:nvPr/>
        </p:nvSpPr>
        <p:spPr>
          <a:xfrm>
            <a:off x="7787687" y="2952823"/>
            <a:ext cx="755801" cy="748969"/>
          </a:xfrm>
          <a:prstGeom prst="rect">
            <a:avLst/>
          </a:prstGeom>
          <a:noFill/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2069581" y="2955424"/>
            <a:ext cx="2651937" cy="768401"/>
            <a:chOff x="2069581" y="2955424"/>
            <a:chExt cx="2651937" cy="768401"/>
          </a:xfrm>
        </p:grpSpPr>
        <p:cxnSp>
          <p:nvCxnSpPr>
            <p:cNvPr id="11" name="Прямая соединительная линия 10"/>
            <p:cNvCxnSpPr>
              <a:endCxn id="62" idx="2"/>
            </p:cNvCxnSpPr>
            <p:nvPr/>
          </p:nvCxnSpPr>
          <p:spPr>
            <a:xfrm flipH="1">
              <a:off x="2069581" y="2955424"/>
              <a:ext cx="399077" cy="757353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 flipH="1">
              <a:off x="3537600" y="2966472"/>
              <a:ext cx="399077" cy="757353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endCxn id="52" idx="2"/>
            </p:cNvCxnSpPr>
            <p:nvPr/>
          </p:nvCxnSpPr>
          <p:spPr>
            <a:xfrm flipH="1">
              <a:off x="4343618" y="2966472"/>
              <a:ext cx="377900" cy="746305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/>
          <p:nvPr/>
        </p:nvGrpSpPr>
        <p:grpSpPr>
          <a:xfrm>
            <a:off x="5826616" y="2966472"/>
            <a:ext cx="2651937" cy="768401"/>
            <a:chOff x="2069581" y="2955424"/>
            <a:chExt cx="2651937" cy="768401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 flipH="1">
              <a:off x="2069581" y="2955424"/>
              <a:ext cx="399077" cy="757353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 flipH="1">
              <a:off x="3537600" y="2966472"/>
              <a:ext cx="399077" cy="757353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 flipH="1">
              <a:off x="4343618" y="2966472"/>
              <a:ext cx="377900" cy="746305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Группа 77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79" name="TextBox 78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" name="Половина рамки 79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1" name="Половина рамки 80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2" name="Равно 81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67781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2" y="676550"/>
            <a:ext cx="8804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Прочитай записи Кати. К каким рисункам они сделаны.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641070" y="2522494"/>
            <a:ext cx="2165349" cy="648072"/>
            <a:chOff x="1779812" y="1556793"/>
            <a:chExt cx="2165349" cy="648072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0791" y="1556793"/>
              <a:ext cx="1184370" cy="648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779812" y="1556793"/>
              <a:ext cx="1184370" cy="648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1" name="Группа 30"/>
          <p:cNvGrpSpPr/>
          <p:nvPr/>
        </p:nvGrpSpPr>
        <p:grpSpPr>
          <a:xfrm>
            <a:off x="799964" y="1586390"/>
            <a:ext cx="2092817" cy="696586"/>
            <a:chOff x="2913191" y="4415360"/>
            <a:chExt cx="2092817" cy="696586"/>
          </a:xfrm>
        </p:grpSpPr>
        <p:pic>
          <p:nvPicPr>
            <p:cNvPr id="39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23261" r="12634" b="14621"/>
            <a:stretch/>
          </p:blipFill>
          <p:spPr bwMode="auto">
            <a:xfrm>
              <a:off x="2913191" y="4607890"/>
              <a:ext cx="1196845" cy="504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23261" r="12634" b="14621"/>
            <a:stretch/>
          </p:blipFill>
          <p:spPr bwMode="auto">
            <a:xfrm rot="284454">
              <a:off x="3809163" y="4415360"/>
              <a:ext cx="1196845" cy="504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735880">
            <a:off x="4332659" y="1327299"/>
            <a:ext cx="1021543" cy="131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205604" flipV="1">
            <a:off x="4599067" y="2293947"/>
            <a:ext cx="1379503" cy="42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5760" y="2769672"/>
            <a:ext cx="1246115" cy="411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6762874" y="1124744"/>
            <a:ext cx="1382870" cy="1850598"/>
            <a:chOff x="4579205" y="3308403"/>
            <a:chExt cx="2081027" cy="2784893"/>
          </a:xfrm>
        </p:grpSpPr>
        <p:sp>
          <p:nvSpPr>
            <p:cNvPr id="4" name="Блок-схема: ручной ввод 3"/>
            <p:cNvSpPr/>
            <p:nvPr/>
          </p:nvSpPr>
          <p:spPr>
            <a:xfrm>
              <a:off x="4579205" y="5651807"/>
              <a:ext cx="928899" cy="441489"/>
            </a:xfrm>
            <a:prstGeom prst="flowChartManualInpu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араллелограмм 4"/>
            <p:cNvSpPr/>
            <p:nvPr/>
          </p:nvSpPr>
          <p:spPr>
            <a:xfrm>
              <a:off x="5318156" y="3308403"/>
              <a:ext cx="1342076" cy="2784891"/>
            </a:xfrm>
            <a:prstGeom prst="parallelogram">
              <a:avLst>
                <a:gd name="adj" fmla="val 78624"/>
              </a:avLst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4825073" y="5719272"/>
              <a:ext cx="395758" cy="350599"/>
              <a:chOff x="7124941" y="4941168"/>
              <a:chExt cx="395758" cy="432048"/>
            </a:xfrm>
          </p:grpSpPr>
          <p:sp>
            <p:nvSpPr>
              <p:cNvPr id="6" name="Параллелограмм 5"/>
              <p:cNvSpPr/>
              <p:nvPr/>
            </p:nvSpPr>
            <p:spPr>
              <a:xfrm>
                <a:off x="730437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5" name="Параллелограмм 44"/>
              <p:cNvSpPr/>
              <p:nvPr/>
            </p:nvSpPr>
            <p:spPr>
              <a:xfrm>
                <a:off x="7214406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Параллелограмм 45"/>
              <p:cNvSpPr/>
              <p:nvPr/>
            </p:nvSpPr>
            <p:spPr>
              <a:xfrm>
                <a:off x="712494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0" name="Цилиндр 9"/>
          <p:cNvSpPr/>
          <p:nvPr/>
        </p:nvSpPr>
        <p:spPr>
          <a:xfrm>
            <a:off x="8028384" y="2726799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419872" y="1537792"/>
            <a:ext cx="0" cy="1632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300192" y="1514382"/>
            <a:ext cx="0" cy="1632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49740" y="4625465"/>
            <a:ext cx="1264494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= 2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28515" y="4625465"/>
            <a:ext cx="1252582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= 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74" t="4601" r="12181" b="23724"/>
          <a:stretch/>
        </p:blipFill>
        <p:spPr bwMode="auto">
          <a:xfrm>
            <a:off x="2878999" y="4581128"/>
            <a:ext cx="1393134" cy="690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76" t="11652" r="15027" b="19632"/>
          <a:stretch/>
        </p:blipFill>
        <p:spPr bwMode="auto">
          <a:xfrm>
            <a:off x="6926257" y="4609643"/>
            <a:ext cx="1304478" cy="662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196982" y="4509120"/>
            <a:ext cx="8804173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0" name="TextBox 39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оловина рамки 63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Половина рамки 64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6" name="Равно 65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69" name="Прямоугольник 68"/>
          <p:cNvSpPr/>
          <p:nvPr/>
        </p:nvSpPr>
        <p:spPr>
          <a:xfrm>
            <a:off x="169804" y="5229200"/>
            <a:ext cx="8818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 в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режиме демонстрации воспользоваться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инструментом перо или  ручка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8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2" y="676550"/>
            <a:ext cx="8804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Прочитай записи Кати. К каким рисункам они сделаны.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641070" y="2522494"/>
            <a:ext cx="2165349" cy="648072"/>
            <a:chOff x="1779812" y="1556793"/>
            <a:chExt cx="2165349" cy="648072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0791" y="1556793"/>
              <a:ext cx="1184370" cy="648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779812" y="1556793"/>
              <a:ext cx="1184370" cy="648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1" name="Группа 30"/>
          <p:cNvGrpSpPr/>
          <p:nvPr/>
        </p:nvGrpSpPr>
        <p:grpSpPr>
          <a:xfrm>
            <a:off x="799964" y="1586390"/>
            <a:ext cx="2092817" cy="696586"/>
            <a:chOff x="2913191" y="4415360"/>
            <a:chExt cx="2092817" cy="696586"/>
          </a:xfrm>
        </p:grpSpPr>
        <p:pic>
          <p:nvPicPr>
            <p:cNvPr id="39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23261" r="12634" b="14621"/>
            <a:stretch/>
          </p:blipFill>
          <p:spPr bwMode="auto">
            <a:xfrm>
              <a:off x="2913191" y="4607890"/>
              <a:ext cx="1196845" cy="504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23261" r="12634" b="14621"/>
            <a:stretch/>
          </p:blipFill>
          <p:spPr bwMode="auto">
            <a:xfrm rot="284454">
              <a:off x="3809163" y="4415360"/>
              <a:ext cx="1196845" cy="504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735880">
            <a:off x="4332659" y="1327299"/>
            <a:ext cx="1021543" cy="131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205604" flipV="1">
            <a:off x="4599067" y="2293947"/>
            <a:ext cx="1379503" cy="42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5760" y="2769672"/>
            <a:ext cx="1246115" cy="411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6762874" y="1124744"/>
            <a:ext cx="1382870" cy="1850598"/>
            <a:chOff x="4579205" y="3308403"/>
            <a:chExt cx="2081027" cy="2784893"/>
          </a:xfrm>
        </p:grpSpPr>
        <p:sp>
          <p:nvSpPr>
            <p:cNvPr id="4" name="Блок-схема: ручной ввод 3"/>
            <p:cNvSpPr/>
            <p:nvPr/>
          </p:nvSpPr>
          <p:spPr>
            <a:xfrm>
              <a:off x="4579205" y="5651807"/>
              <a:ext cx="928899" cy="441489"/>
            </a:xfrm>
            <a:prstGeom prst="flowChartManualInpu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араллелограмм 4"/>
            <p:cNvSpPr/>
            <p:nvPr/>
          </p:nvSpPr>
          <p:spPr>
            <a:xfrm>
              <a:off x="5318156" y="3308403"/>
              <a:ext cx="1342076" cy="2784891"/>
            </a:xfrm>
            <a:prstGeom prst="parallelogram">
              <a:avLst>
                <a:gd name="adj" fmla="val 78624"/>
              </a:avLst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4825073" y="5719272"/>
              <a:ext cx="395758" cy="350599"/>
              <a:chOff x="7124941" y="4941168"/>
              <a:chExt cx="395758" cy="432048"/>
            </a:xfrm>
          </p:grpSpPr>
          <p:sp>
            <p:nvSpPr>
              <p:cNvPr id="6" name="Параллелограмм 5"/>
              <p:cNvSpPr/>
              <p:nvPr/>
            </p:nvSpPr>
            <p:spPr>
              <a:xfrm>
                <a:off x="730437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5" name="Параллелограмм 44"/>
              <p:cNvSpPr/>
              <p:nvPr/>
            </p:nvSpPr>
            <p:spPr>
              <a:xfrm>
                <a:off x="7214406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Параллелограмм 45"/>
              <p:cNvSpPr/>
              <p:nvPr/>
            </p:nvSpPr>
            <p:spPr>
              <a:xfrm>
                <a:off x="7124941" y="4941168"/>
                <a:ext cx="216328" cy="432048"/>
              </a:xfrm>
              <a:prstGeom prst="parallelogram">
                <a:avLst>
                  <a:gd name="adj" fmla="val 61901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0" name="Цилиндр 9"/>
          <p:cNvSpPr/>
          <p:nvPr/>
        </p:nvSpPr>
        <p:spPr>
          <a:xfrm>
            <a:off x="8028384" y="2726799"/>
            <a:ext cx="527693" cy="299752"/>
          </a:xfrm>
          <a:prstGeom prst="can">
            <a:avLst>
              <a:gd name="adj" fmla="val 50000"/>
            </a:avLst>
          </a:prstGeom>
          <a:solidFill>
            <a:schemeClr val="accent2">
              <a:lumMod val="5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419872" y="1537792"/>
            <a:ext cx="0" cy="1632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300192" y="1514382"/>
            <a:ext cx="0" cy="1632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49740" y="5086925"/>
            <a:ext cx="1264494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= 2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28515" y="5086925"/>
            <a:ext cx="1252582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= 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74" t="4601" r="12181" b="23724"/>
          <a:stretch/>
        </p:blipFill>
        <p:spPr bwMode="auto">
          <a:xfrm>
            <a:off x="2878999" y="5042588"/>
            <a:ext cx="1393134" cy="690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76" t="11652" r="15027" b="19632"/>
          <a:stretch/>
        </p:blipFill>
        <p:spPr bwMode="auto">
          <a:xfrm>
            <a:off x="6926257" y="5071103"/>
            <a:ext cx="1304478" cy="662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196982" y="4509120"/>
            <a:ext cx="8804173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0" name="TextBox 39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оловина рамки 63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Половина рамки 64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6" name="Равно 65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998133" y="5949280"/>
            <a:ext cx="1897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149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0.16424 -0.27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1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-0.27361 -0.1824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81" y="-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24687 -0.2361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44" y="-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4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2" y="676550"/>
            <a:ext cx="8804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Сравни числа (      ,     ,       ) 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3437520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96982" y="4509120"/>
            <a:ext cx="8804173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0" name="TextBox 39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оловина рамки 63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Половина рамки 64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6" name="Равно 65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5" name="Половина рамки 34"/>
          <p:cNvSpPr/>
          <p:nvPr/>
        </p:nvSpPr>
        <p:spPr>
          <a:xfrm rot="19178521">
            <a:off x="3645629" y="866347"/>
            <a:ext cx="241288" cy="241183"/>
          </a:xfrm>
          <a:prstGeom prst="halfFrame">
            <a:avLst>
              <a:gd name="adj1" fmla="val 17120"/>
              <a:gd name="adj2" fmla="val 15479"/>
            </a:avLst>
          </a:prstGeom>
          <a:solidFill>
            <a:srgbClr val="00206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оловина рамки 35"/>
          <p:cNvSpPr/>
          <p:nvPr/>
        </p:nvSpPr>
        <p:spPr>
          <a:xfrm rot="2421479" flipH="1">
            <a:off x="2985189" y="858468"/>
            <a:ext cx="241288" cy="241183"/>
          </a:xfrm>
          <a:prstGeom prst="halfFrame">
            <a:avLst>
              <a:gd name="adj1" fmla="val 17120"/>
              <a:gd name="adj2" fmla="val 15479"/>
            </a:avLst>
          </a:prstGeom>
          <a:solidFill>
            <a:srgbClr val="00206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Равно 36"/>
          <p:cNvSpPr/>
          <p:nvPr/>
        </p:nvSpPr>
        <p:spPr>
          <a:xfrm>
            <a:off x="4063231" y="497534"/>
            <a:ext cx="417804" cy="914400"/>
          </a:xfrm>
          <a:prstGeom prst="mathEqual">
            <a:avLst>
              <a:gd name="adj1" fmla="val 8451"/>
              <a:gd name="adj2" fmla="val 14577"/>
            </a:avLst>
          </a:prstGeom>
          <a:solidFill>
            <a:srgbClr val="00206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13247" y="343942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418364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39552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8451334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357923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13660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1749816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2987889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193396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3554812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59433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650566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828185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93482" y="343942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48529" y="3416892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17569" y="343942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715617" y="343090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48530" y="3437520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117569" y="3455584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93482" y="3430741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69804" y="5229200"/>
            <a:ext cx="8818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 в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режиме демонстрации воспользоваться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инструментом перо или  ручка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475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106"/>
          <p:cNvSpPr txBox="1"/>
          <p:nvPr/>
        </p:nvSpPr>
        <p:spPr>
          <a:xfrm>
            <a:off x="196982" y="676550"/>
            <a:ext cx="8804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Сравни числа (      ,     ,       ) 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3437520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96982" y="4509120"/>
            <a:ext cx="8804173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0" name="TextBox 39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оловина рамки 63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Половина рамки 64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6" name="Равно 65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998133" y="5949280"/>
            <a:ext cx="1897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оловина рамки 34"/>
          <p:cNvSpPr/>
          <p:nvPr/>
        </p:nvSpPr>
        <p:spPr>
          <a:xfrm rot="19178521">
            <a:off x="3645629" y="866347"/>
            <a:ext cx="241288" cy="241183"/>
          </a:xfrm>
          <a:prstGeom prst="halfFrame">
            <a:avLst>
              <a:gd name="adj1" fmla="val 17120"/>
              <a:gd name="adj2" fmla="val 15479"/>
            </a:avLst>
          </a:prstGeom>
          <a:solidFill>
            <a:srgbClr val="00206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оловина рамки 35"/>
          <p:cNvSpPr/>
          <p:nvPr/>
        </p:nvSpPr>
        <p:spPr>
          <a:xfrm rot="2421479" flipH="1">
            <a:off x="2985189" y="858468"/>
            <a:ext cx="241288" cy="241183"/>
          </a:xfrm>
          <a:prstGeom prst="halfFrame">
            <a:avLst>
              <a:gd name="adj1" fmla="val 17120"/>
              <a:gd name="adj2" fmla="val 15479"/>
            </a:avLst>
          </a:prstGeom>
          <a:solidFill>
            <a:srgbClr val="00206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Равно 36"/>
          <p:cNvSpPr/>
          <p:nvPr/>
        </p:nvSpPr>
        <p:spPr>
          <a:xfrm>
            <a:off x="4063231" y="497534"/>
            <a:ext cx="417804" cy="914400"/>
          </a:xfrm>
          <a:prstGeom prst="mathEqual">
            <a:avLst>
              <a:gd name="adj1" fmla="val 8451"/>
              <a:gd name="adj2" fmla="val 14577"/>
            </a:avLst>
          </a:prstGeom>
          <a:solidFill>
            <a:srgbClr val="00206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13247" y="343942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418364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39552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8451334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357923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13660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1749816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2987889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193396" y="206280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3554812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59433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650566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828185" y="1986930"/>
            <a:ext cx="632247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36701" y="343942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48529" y="3416892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17569" y="343942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858836" y="3430908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48530" y="3437520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117569" y="3455584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843808" y="3447674"/>
            <a:ext cx="6322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41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09166 -0.2057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-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2222E-6 L 0.54341 -0.2046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-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7407E-6 L 0.504 -0.2083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0.08664 -0.2060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9" grpId="0"/>
      <p:bldP spid="63" grpId="0"/>
      <p:bldP spid="67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3209" y="2559571"/>
            <a:ext cx="3312368" cy="1872208"/>
          </a:xfrm>
          <a:prstGeom prst="rect">
            <a:avLst/>
          </a:prstGeom>
          <a:solidFill>
            <a:srgbClr val="93E3FF"/>
          </a:solidFill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292080" y="2564904"/>
            <a:ext cx="3312368" cy="1872208"/>
          </a:xfrm>
          <a:prstGeom prst="rect">
            <a:avLst/>
          </a:prstGeom>
          <a:solidFill>
            <a:srgbClr val="93E3FF"/>
          </a:solidFill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0" name="TextBox 39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оловина рамки 63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Половина рамки 64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6" name="Равно 65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61637" y="913910"/>
            <a:ext cx="83868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 рисунок. Переложи палочки из одной коробки в другую так, чтобы их стало поровну.</a:t>
            </a:r>
            <a:endParaRPr lang="ru-RU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15616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11931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08246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004561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643702" y="278605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286512" y="278605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643837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940152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69804" y="5363190"/>
            <a:ext cx="88188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590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3209" y="2559571"/>
            <a:ext cx="3312368" cy="1872208"/>
          </a:xfrm>
          <a:prstGeom prst="rect">
            <a:avLst/>
          </a:prstGeom>
          <a:solidFill>
            <a:srgbClr val="93E3FF"/>
          </a:solidFill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292080" y="2564904"/>
            <a:ext cx="3312368" cy="1872208"/>
          </a:xfrm>
          <a:prstGeom prst="rect">
            <a:avLst/>
          </a:prstGeom>
          <a:solidFill>
            <a:srgbClr val="93E3FF"/>
          </a:solidFill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171432" y="-490"/>
            <a:ext cx="4851520" cy="914400"/>
            <a:chOff x="171432" y="-490"/>
            <a:chExt cx="4851520" cy="914400"/>
          </a:xfrm>
        </p:grpSpPr>
        <p:sp>
          <p:nvSpPr>
            <p:cNvPr id="40" name="TextBox 39"/>
            <p:cNvSpPr txBox="1"/>
            <p:nvPr/>
          </p:nvSpPr>
          <p:spPr>
            <a:xfrm>
              <a:off x="171432" y="153330"/>
              <a:ext cx="485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Урок 14. Знаки «     », «    »,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Половина рамки 63"/>
            <p:cNvSpPr/>
            <p:nvPr/>
          </p:nvSpPr>
          <p:spPr>
            <a:xfrm rot="2796166" flipH="1">
              <a:off x="2834815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5" name="Половина рамки 64"/>
            <p:cNvSpPr/>
            <p:nvPr/>
          </p:nvSpPr>
          <p:spPr>
            <a:xfrm rot="18803834">
              <a:off x="3920804" y="376943"/>
              <a:ext cx="241288" cy="241183"/>
            </a:xfrm>
            <a:prstGeom prst="halfFrame">
              <a:avLst>
                <a:gd name="adj1" fmla="val 17120"/>
                <a:gd name="adj2" fmla="val 15479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6" name="Равно 65"/>
            <p:cNvSpPr/>
            <p:nvPr/>
          </p:nvSpPr>
          <p:spPr>
            <a:xfrm>
              <a:off x="4439073" y="-490"/>
              <a:ext cx="417804" cy="914400"/>
            </a:xfrm>
            <a:prstGeom prst="mathEqual">
              <a:avLst>
                <a:gd name="adj1" fmla="val 8451"/>
                <a:gd name="adj2" fmla="val 14577"/>
              </a:avLst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998133" y="5949280"/>
            <a:ext cx="1897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1637" y="913910"/>
            <a:ext cx="83868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15616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11931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08246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004561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300876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597192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643837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940152" y="2780928"/>
            <a:ext cx="0" cy="1368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4214810" y="3214686"/>
            <a:ext cx="857256" cy="8572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97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47674 0.005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37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0.40503 0.005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43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957</TotalTime>
  <Words>356</Words>
  <Application>Microsoft Office PowerPoint</Application>
  <PresentationFormat>Экран (4:3)</PresentationFormat>
  <Paragraphs>91</Paragraphs>
  <Slides>11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Admin</cp:lastModifiedBy>
  <cp:revision>42</cp:revision>
  <dcterms:created xsi:type="dcterms:W3CDTF">2012-09-18T09:48:06Z</dcterms:created>
  <dcterms:modified xsi:type="dcterms:W3CDTF">2013-10-27T12:31:02Z</dcterms:modified>
</cp:coreProperties>
</file>