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95" autoAdjust="0"/>
    <p:restoredTop sz="94595" autoAdjust="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2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2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3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4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5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6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7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8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9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0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/>
          <p:cNvSpPr>
            <a:spLocks/>
          </p:cNvSpPr>
          <p:nvPr/>
        </p:nvSpPr>
        <p:spPr bwMode="blackWhite">
          <a:xfrm>
            <a:off x="20638" y="12700"/>
            <a:ext cx="8896350" cy="6780213"/>
          </a:xfrm>
          <a:custGeom>
            <a:avLst/>
            <a:gdLst/>
            <a:ahLst/>
            <a:cxnLst>
              <a:cxn ang="0">
                <a:pos x="2822" y="0"/>
              </a:cxn>
              <a:cxn ang="0">
                <a:pos x="0" y="975"/>
              </a:cxn>
              <a:cxn ang="0">
                <a:pos x="2169" y="3619"/>
              </a:cxn>
              <a:cxn ang="0">
                <a:pos x="3985" y="1125"/>
              </a:cxn>
              <a:cxn ang="0">
                <a:pos x="2822" y="0"/>
              </a:cxn>
              <a:cxn ang="0">
                <a:pos x="2822" y="0"/>
              </a:cxn>
            </a:cxnLst>
            <a:rect l="0" t="0" r="r" b="b"/>
            <a:pathLst>
              <a:path w="3985" h="3619">
                <a:moveTo>
                  <a:pt x="2822" y="0"/>
                </a:moveTo>
                <a:lnTo>
                  <a:pt x="0" y="975"/>
                </a:lnTo>
                <a:lnTo>
                  <a:pt x="2169" y="3619"/>
                </a:lnTo>
                <a:lnTo>
                  <a:pt x="3985" y="1125"/>
                </a:lnTo>
                <a:lnTo>
                  <a:pt x="2822" y="0"/>
                </a:lnTo>
                <a:lnTo>
                  <a:pt x="2822" y="0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195263" y="234950"/>
            <a:ext cx="3787775" cy="1778000"/>
            <a:chOff x="123" y="148"/>
            <a:chExt cx="2386" cy="1120"/>
          </a:xfrm>
        </p:grpSpPr>
        <p:sp>
          <p:nvSpPr>
            <p:cNvPr id="6" name="Freeform 9"/>
            <p:cNvSpPr>
              <a:spLocks/>
            </p:cNvSpPr>
            <p:nvPr userDrawn="1"/>
          </p:nvSpPr>
          <p:spPr bwMode="auto">
            <a:xfrm>
              <a:off x="177" y="177"/>
              <a:ext cx="2250" cy="1017"/>
            </a:xfrm>
            <a:custGeom>
              <a:avLst/>
              <a:gdLst/>
              <a:ahLst/>
              <a:cxnLst>
                <a:cxn ang="0">
                  <a:pos x="794" y="395"/>
                </a:cxn>
                <a:cxn ang="0">
                  <a:pos x="710" y="318"/>
                </a:cxn>
                <a:cxn ang="0">
                  <a:pos x="556" y="210"/>
                </a:cxn>
                <a:cxn ang="0">
                  <a:pos x="71" y="0"/>
                </a:cxn>
                <a:cxn ang="0">
                  <a:pos x="23" y="20"/>
                </a:cxn>
                <a:cxn ang="0">
                  <a:pos x="0" y="83"/>
                </a:cxn>
                <a:cxn ang="0">
                  <a:pos x="28" y="155"/>
                </a:cxn>
                <a:cxn ang="0">
                  <a:pos x="570" y="409"/>
                </a:cxn>
                <a:cxn ang="0">
                  <a:pos x="689" y="393"/>
                </a:cxn>
                <a:cxn ang="0">
                  <a:pos x="785" y="414"/>
                </a:cxn>
                <a:cxn ang="0">
                  <a:pos x="794" y="395"/>
                </a:cxn>
                <a:cxn ang="0">
                  <a:pos x="794" y="395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" name="Freeform 10"/>
            <p:cNvSpPr>
              <a:spLocks/>
            </p:cNvSpPr>
            <p:nvPr userDrawn="1"/>
          </p:nvSpPr>
          <p:spPr bwMode="auto">
            <a:xfrm>
              <a:off x="166" y="261"/>
              <a:ext cx="2244" cy="1007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1331" y="519"/>
                </a:cxn>
                <a:cxn ang="0">
                  <a:pos x="1428" y="638"/>
                </a:cxn>
                <a:cxn ang="0">
                  <a:pos x="1586" y="792"/>
                </a:cxn>
                <a:cxn ang="0">
                  <a:pos x="1565" y="821"/>
                </a:cxn>
                <a:cxn ang="0">
                  <a:pos x="1350" y="787"/>
                </a:cxn>
                <a:cxn ang="0">
                  <a:pos x="1145" y="811"/>
                </a:cxn>
                <a:cxn ang="0">
                  <a:pos x="42" y="298"/>
                </a:cxn>
                <a:cxn ang="0">
                  <a:pos x="0" y="150"/>
                </a:cxn>
                <a:cxn ang="0">
                  <a:pos x="46" y="32"/>
                </a:cxn>
                <a:cxn ang="0">
                  <a:pos x="137" y="0"/>
                </a:cxn>
                <a:cxn ang="0">
                  <a:pos x="137" y="0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" name="Freeform 11"/>
            <p:cNvSpPr>
              <a:spLocks/>
            </p:cNvSpPr>
            <p:nvPr userDrawn="1"/>
          </p:nvSpPr>
          <p:spPr bwMode="auto">
            <a:xfrm>
              <a:off x="474" y="344"/>
              <a:ext cx="1488" cy="919"/>
            </a:xfrm>
            <a:custGeom>
              <a:avLst/>
              <a:gdLst/>
              <a:ahLst/>
              <a:cxnLst>
                <a:cxn ang="0">
                  <a:pos x="0" y="325"/>
                </a:cxn>
                <a:cxn ang="0">
                  <a:pos x="922" y="747"/>
                </a:cxn>
                <a:cxn ang="0">
                  <a:pos x="939" y="534"/>
                </a:cxn>
                <a:cxn ang="0">
                  <a:pos x="1049" y="422"/>
                </a:cxn>
                <a:cxn ang="0">
                  <a:pos x="78" y="0"/>
                </a:cxn>
                <a:cxn ang="0">
                  <a:pos x="0" y="127"/>
                </a:cxn>
                <a:cxn ang="0">
                  <a:pos x="0" y="325"/>
                </a:cxn>
                <a:cxn ang="0">
                  <a:pos x="0" y="32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9" name="Group 12"/>
            <p:cNvGrpSpPr>
              <a:grpSpLocks/>
            </p:cNvGrpSpPr>
            <p:nvPr userDrawn="1"/>
          </p:nvGrpSpPr>
          <p:grpSpPr bwMode="auto">
            <a:xfrm>
              <a:off x="123" y="148"/>
              <a:ext cx="2386" cy="1081"/>
              <a:chOff x="123" y="148"/>
              <a:chExt cx="2386" cy="1081"/>
            </a:xfrm>
          </p:grpSpPr>
          <p:sp>
            <p:nvSpPr>
              <p:cNvPr id="10" name="Freeform 13"/>
              <p:cNvSpPr>
                <a:spLocks/>
              </p:cNvSpPr>
              <p:nvPr userDrawn="1"/>
            </p:nvSpPr>
            <p:spPr bwMode="auto">
              <a:xfrm>
                <a:off x="2005" y="934"/>
                <a:ext cx="212" cy="214"/>
              </a:xfrm>
              <a:custGeom>
                <a:avLst/>
                <a:gdLst/>
                <a:ahLst/>
                <a:cxnLst>
                  <a:cxn ang="0">
                    <a:pos x="110" y="0"/>
                  </a:cxn>
                  <a:cxn ang="0">
                    <a:pos x="40" y="66"/>
                  </a:cxn>
                  <a:cxn ang="0">
                    <a:pos x="0" y="173"/>
                  </a:cxn>
                  <a:cxn ang="0">
                    <a:pos x="80" y="160"/>
                  </a:cxn>
                  <a:cxn ang="0">
                    <a:pos x="103" y="84"/>
                  </a:cxn>
                  <a:cxn ang="0">
                    <a:pos x="150" y="27"/>
                  </a:cxn>
                  <a:cxn ang="0">
                    <a:pos x="110" y="0"/>
                  </a:cxn>
                  <a:cxn ang="0">
                    <a:pos x="110" y="0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1" name="Freeform 14"/>
              <p:cNvSpPr>
                <a:spLocks/>
              </p:cNvSpPr>
              <p:nvPr userDrawn="1"/>
            </p:nvSpPr>
            <p:spPr bwMode="auto">
              <a:xfrm>
                <a:off x="123" y="148"/>
                <a:ext cx="2386" cy="1081"/>
              </a:xfrm>
              <a:custGeom>
                <a:avLst/>
                <a:gdLst/>
                <a:ahLst/>
                <a:cxnLst>
                  <a:cxn ang="0">
                    <a:pos x="156" y="0"/>
                  </a:cxn>
                  <a:cxn ang="0">
                    <a:pos x="63" y="52"/>
                  </a:cxn>
                  <a:cxn ang="0">
                    <a:pos x="0" y="208"/>
                  </a:cxn>
                  <a:cxn ang="0">
                    <a:pos x="67" y="358"/>
                  </a:cxn>
                  <a:cxn ang="0">
                    <a:pos x="1182" y="867"/>
                  </a:cxn>
                  <a:cxn ang="0">
                    <a:pos x="1422" y="835"/>
                  </a:cxn>
                  <a:cxn ang="0">
                    <a:pos x="1616" y="880"/>
                  </a:cxn>
                  <a:cxn ang="0">
                    <a:pos x="1684" y="808"/>
                  </a:cxn>
                  <a:cxn ang="0">
                    <a:pos x="1502" y="664"/>
                  </a:cxn>
                  <a:cxn ang="0">
                    <a:pos x="1428" y="512"/>
                  </a:cxn>
                  <a:cxn ang="0">
                    <a:pos x="1369" y="527"/>
                  </a:cxn>
                  <a:cxn ang="0">
                    <a:pos x="1439" y="664"/>
                  </a:cxn>
                  <a:cxn ang="0">
                    <a:pos x="1578" y="810"/>
                  </a:cxn>
                  <a:cxn ang="0">
                    <a:pos x="1413" y="787"/>
                  </a:cxn>
                  <a:cxn ang="0">
                    <a:pos x="1219" y="814"/>
                  </a:cxn>
                  <a:cxn ang="0">
                    <a:pos x="1255" y="650"/>
                  </a:cxn>
                  <a:cxn ang="0">
                    <a:pos x="1338" y="538"/>
                  </a:cxn>
                  <a:cxn ang="0">
                    <a:pos x="1241" y="552"/>
                  </a:cxn>
                  <a:cxn ang="0">
                    <a:pos x="1165" y="658"/>
                  </a:cxn>
                  <a:cxn ang="0">
                    <a:pos x="1139" y="791"/>
                  </a:cxn>
                  <a:cxn ang="0">
                    <a:pos x="107" y="310"/>
                  </a:cxn>
                  <a:cxn ang="0">
                    <a:pos x="80" y="215"/>
                  </a:cxn>
                  <a:cxn ang="0">
                    <a:pos x="103" y="95"/>
                  </a:cxn>
                  <a:cxn ang="0">
                    <a:pos x="217" y="0"/>
                  </a:cxn>
                  <a:cxn ang="0">
                    <a:pos x="156" y="0"/>
                  </a:cxn>
                  <a:cxn ang="0">
                    <a:pos x="156" y="0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" name="Freeform 15"/>
              <p:cNvSpPr>
                <a:spLocks/>
              </p:cNvSpPr>
              <p:nvPr userDrawn="1"/>
            </p:nvSpPr>
            <p:spPr bwMode="auto">
              <a:xfrm>
                <a:off x="324" y="158"/>
                <a:ext cx="1686" cy="614"/>
              </a:xfrm>
              <a:custGeom>
                <a:avLst/>
                <a:gdLst/>
                <a:ahLst/>
                <a:cxnLst>
                  <a:cxn ang="0">
                    <a:pos x="100" y="0"/>
                  </a:cxn>
                  <a:cxn ang="0">
                    <a:pos x="1190" y="490"/>
                  </a:cxn>
                  <a:cxn ang="0">
                    <a:pos x="1076" y="500"/>
                  </a:cxn>
                  <a:cxn ang="0">
                    <a:pos x="0" y="27"/>
                  </a:cxn>
                  <a:cxn ang="0">
                    <a:pos x="100" y="0"/>
                  </a:cxn>
                  <a:cxn ang="0">
                    <a:pos x="100" y="0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" name="Freeform 16"/>
              <p:cNvSpPr>
                <a:spLocks/>
              </p:cNvSpPr>
              <p:nvPr userDrawn="1"/>
            </p:nvSpPr>
            <p:spPr bwMode="auto">
              <a:xfrm>
                <a:off x="409" y="251"/>
                <a:ext cx="227" cy="410"/>
              </a:xfrm>
              <a:custGeom>
                <a:avLst/>
                <a:gdLst/>
                <a:ahLst/>
                <a:cxnLst>
                  <a:cxn ang="0">
                    <a:pos x="116" y="0"/>
                  </a:cxn>
                  <a:cxn ang="0">
                    <a:pos x="19" y="106"/>
                  </a:cxn>
                  <a:cxn ang="0">
                    <a:pos x="0" y="230"/>
                  </a:cxn>
                  <a:cxn ang="0">
                    <a:pos x="33" y="314"/>
                  </a:cxn>
                  <a:cxn ang="0">
                    <a:pos x="94" y="335"/>
                  </a:cxn>
                  <a:cxn ang="0">
                    <a:pos x="76" y="154"/>
                  </a:cxn>
                  <a:cxn ang="0">
                    <a:pos x="160" y="17"/>
                  </a:cxn>
                  <a:cxn ang="0">
                    <a:pos x="116" y="0"/>
                  </a:cxn>
                  <a:cxn ang="0">
                    <a:pos x="116" y="0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" name="Freeform 17"/>
              <p:cNvSpPr>
                <a:spLocks/>
              </p:cNvSpPr>
              <p:nvPr userDrawn="1"/>
            </p:nvSpPr>
            <p:spPr bwMode="auto">
              <a:xfrm>
                <a:off x="846" y="536"/>
                <a:ext cx="691" cy="364"/>
              </a:xfrm>
              <a:custGeom>
                <a:avLst/>
                <a:gdLst/>
                <a:ahLst/>
                <a:cxnLst>
                  <a:cxn ang="0">
                    <a:pos x="14" y="34"/>
                  </a:cxn>
                  <a:cxn ang="0">
                    <a:pos x="160" y="66"/>
                  </a:cxn>
                  <a:cxn ang="0">
                    <a:pos x="324" y="137"/>
                  </a:cxn>
                  <a:cxn ang="0">
                    <a:pos x="440" y="243"/>
                  </a:cxn>
                  <a:cxn ang="0">
                    <a:pos x="326" y="230"/>
                  </a:cxn>
                  <a:cxn ang="0">
                    <a:pos x="139" y="146"/>
                  </a:cxn>
                  <a:cxn ang="0">
                    <a:pos x="50" y="80"/>
                  </a:cxn>
                  <a:cxn ang="0">
                    <a:pos x="107" y="163"/>
                  </a:cxn>
                  <a:cxn ang="0">
                    <a:pos x="272" y="270"/>
                  </a:cxn>
                  <a:cxn ang="0">
                    <a:pos x="466" y="296"/>
                  </a:cxn>
                  <a:cxn ang="0">
                    <a:pos x="489" y="224"/>
                  </a:cxn>
                  <a:cxn ang="0">
                    <a:pos x="394" y="120"/>
                  </a:cxn>
                  <a:cxn ang="0">
                    <a:pos x="170" y="17"/>
                  </a:cxn>
                  <a:cxn ang="0">
                    <a:pos x="0" y="0"/>
                  </a:cxn>
                  <a:cxn ang="0">
                    <a:pos x="14" y="34"/>
                  </a:cxn>
                  <a:cxn ang="0">
                    <a:pos x="14" y="34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</p:grpSp>
      <p:grpSp>
        <p:nvGrpSpPr>
          <p:cNvPr id="15" name="Group 18"/>
          <p:cNvGrpSpPr>
            <a:grpSpLocks/>
          </p:cNvGrpSpPr>
          <p:nvPr/>
        </p:nvGrpSpPr>
        <p:grpSpPr bwMode="auto">
          <a:xfrm>
            <a:off x="7915275" y="4368800"/>
            <a:ext cx="742950" cy="1058863"/>
            <a:chOff x="4986" y="2752"/>
            <a:chExt cx="468" cy="667"/>
          </a:xfrm>
        </p:grpSpPr>
        <p:sp>
          <p:nvSpPr>
            <p:cNvPr id="16" name="Freeform 19"/>
            <p:cNvSpPr>
              <a:spLocks/>
            </p:cNvSpPr>
            <p:nvPr userDrawn="1"/>
          </p:nvSpPr>
          <p:spPr bwMode="auto">
            <a:xfrm rot="7320404">
              <a:off x="4909" y="2936"/>
              <a:ext cx="629" cy="293"/>
            </a:xfrm>
            <a:custGeom>
              <a:avLst/>
              <a:gdLst/>
              <a:ahLst/>
              <a:cxnLst>
                <a:cxn ang="0">
                  <a:pos x="794" y="395"/>
                </a:cxn>
                <a:cxn ang="0">
                  <a:pos x="710" y="318"/>
                </a:cxn>
                <a:cxn ang="0">
                  <a:pos x="556" y="210"/>
                </a:cxn>
                <a:cxn ang="0">
                  <a:pos x="71" y="0"/>
                </a:cxn>
                <a:cxn ang="0">
                  <a:pos x="23" y="20"/>
                </a:cxn>
                <a:cxn ang="0">
                  <a:pos x="0" y="83"/>
                </a:cxn>
                <a:cxn ang="0">
                  <a:pos x="28" y="155"/>
                </a:cxn>
                <a:cxn ang="0">
                  <a:pos x="570" y="409"/>
                </a:cxn>
                <a:cxn ang="0">
                  <a:pos x="689" y="393"/>
                </a:cxn>
                <a:cxn ang="0">
                  <a:pos x="785" y="414"/>
                </a:cxn>
                <a:cxn ang="0">
                  <a:pos x="794" y="395"/>
                </a:cxn>
                <a:cxn ang="0">
                  <a:pos x="794" y="395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" name="Freeform 20"/>
            <p:cNvSpPr>
              <a:spLocks/>
            </p:cNvSpPr>
            <p:nvPr userDrawn="1"/>
          </p:nvSpPr>
          <p:spPr bwMode="auto">
            <a:xfrm rot="7320404">
              <a:off x="4893" y="2923"/>
              <a:ext cx="627" cy="290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1331" y="519"/>
                </a:cxn>
                <a:cxn ang="0">
                  <a:pos x="1428" y="638"/>
                </a:cxn>
                <a:cxn ang="0">
                  <a:pos x="1586" y="792"/>
                </a:cxn>
                <a:cxn ang="0">
                  <a:pos x="1565" y="821"/>
                </a:cxn>
                <a:cxn ang="0">
                  <a:pos x="1350" y="787"/>
                </a:cxn>
                <a:cxn ang="0">
                  <a:pos x="1145" y="811"/>
                </a:cxn>
                <a:cxn ang="0">
                  <a:pos x="42" y="298"/>
                </a:cxn>
                <a:cxn ang="0">
                  <a:pos x="0" y="150"/>
                </a:cxn>
                <a:cxn ang="0">
                  <a:pos x="46" y="32"/>
                </a:cxn>
                <a:cxn ang="0">
                  <a:pos x="137" y="0"/>
                </a:cxn>
                <a:cxn ang="0">
                  <a:pos x="137" y="0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8" name="Freeform 21"/>
            <p:cNvSpPr>
              <a:spLocks/>
            </p:cNvSpPr>
            <p:nvPr userDrawn="1"/>
          </p:nvSpPr>
          <p:spPr bwMode="auto">
            <a:xfrm rot="7320404">
              <a:off x="5000" y="2913"/>
              <a:ext cx="416" cy="265"/>
            </a:xfrm>
            <a:custGeom>
              <a:avLst/>
              <a:gdLst/>
              <a:ahLst/>
              <a:cxnLst>
                <a:cxn ang="0">
                  <a:pos x="0" y="325"/>
                </a:cxn>
                <a:cxn ang="0">
                  <a:pos x="922" y="747"/>
                </a:cxn>
                <a:cxn ang="0">
                  <a:pos x="939" y="534"/>
                </a:cxn>
                <a:cxn ang="0">
                  <a:pos x="1049" y="422"/>
                </a:cxn>
                <a:cxn ang="0">
                  <a:pos x="78" y="0"/>
                </a:cxn>
                <a:cxn ang="0">
                  <a:pos x="0" y="127"/>
                </a:cxn>
                <a:cxn ang="0">
                  <a:pos x="0" y="325"/>
                </a:cxn>
                <a:cxn ang="0">
                  <a:pos x="0" y="32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19" name="Group 22"/>
            <p:cNvGrpSpPr>
              <a:grpSpLocks/>
            </p:cNvGrpSpPr>
            <p:nvPr userDrawn="1"/>
          </p:nvGrpSpPr>
          <p:grpSpPr bwMode="auto">
            <a:xfrm>
              <a:off x="4986" y="2752"/>
              <a:ext cx="469" cy="667"/>
              <a:chOff x="4986" y="2752"/>
              <a:chExt cx="469" cy="667"/>
            </a:xfrm>
          </p:grpSpPr>
          <p:sp>
            <p:nvSpPr>
              <p:cNvPr id="20" name="Freeform 23"/>
              <p:cNvSpPr>
                <a:spLocks/>
              </p:cNvSpPr>
              <p:nvPr userDrawn="1"/>
            </p:nvSpPr>
            <p:spPr bwMode="auto">
              <a:xfrm rot="7320404">
                <a:off x="4987" y="3190"/>
                <a:ext cx="59" cy="61"/>
              </a:xfrm>
              <a:custGeom>
                <a:avLst/>
                <a:gdLst/>
                <a:ahLst/>
                <a:cxnLst>
                  <a:cxn ang="0">
                    <a:pos x="110" y="0"/>
                  </a:cxn>
                  <a:cxn ang="0">
                    <a:pos x="40" y="66"/>
                  </a:cxn>
                  <a:cxn ang="0">
                    <a:pos x="0" y="173"/>
                  </a:cxn>
                  <a:cxn ang="0">
                    <a:pos x="80" y="160"/>
                  </a:cxn>
                  <a:cxn ang="0">
                    <a:pos x="103" y="84"/>
                  </a:cxn>
                  <a:cxn ang="0">
                    <a:pos x="150" y="27"/>
                  </a:cxn>
                  <a:cxn ang="0">
                    <a:pos x="110" y="0"/>
                  </a:cxn>
                  <a:cxn ang="0">
                    <a:pos x="110" y="0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1" name="Freeform 24"/>
              <p:cNvSpPr>
                <a:spLocks/>
              </p:cNvSpPr>
              <p:nvPr userDrawn="1"/>
            </p:nvSpPr>
            <p:spPr bwMode="auto">
              <a:xfrm rot="7320404">
                <a:off x="4887" y="2930"/>
                <a:ext cx="667" cy="311"/>
              </a:xfrm>
              <a:custGeom>
                <a:avLst/>
                <a:gdLst/>
                <a:ahLst/>
                <a:cxnLst>
                  <a:cxn ang="0">
                    <a:pos x="156" y="0"/>
                  </a:cxn>
                  <a:cxn ang="0">
                    <a:pos x="63" y="52"/>
                  </a:cxn>
                  <a:cxn ang="0">
                    <a:pos x="0" y="208"/>
                  </a:cxn>
                  <a:cxn ang="0">
                    <a:pos x="67" y="358"/>
                  </a:cxn>
                  <a:cxn ang="0">
                    <a:pos x="1182" y="867"/>
                  </a:cxn>
                  <a:cxn ang="0">
                    <a:pos x="1422" y="835"/>
                  </a:cxn>
                  <a:cxn ang="0">
                    <a:pos x="1616" y="880"/>
                  </a:cxn>
                  <a:cxn ang="0">
                    <a:pos x="1684" y="808"/>
                  </a:cxn>
                  <a:cxn ang="0">
                    <a:pos x="1502" y="664"/>
                  </a:cxn>
                  <a:cxn ang="0">
                    <a:pos x="1428" y="512"/>
                  </a:cxn>
                  <a:cxn ang="0">
                    <a:pos x="1369" y="527"/>
                  </a:cxn>
                  <a:cxn ang="0">
                    <a:pos x="1439" y="664"/>
                  </a:cxn>
                  <a:cxn ang="0">
                    <a:pos x="1578" y="810"/>
                  </a:cxn>
                  <a:cxn ang="0">
                    <a:pos x="1413" y="787"/>
                  </a:cxn>
                  <a:cxn ang="0">
                    <a:pos x="1219" y="814"/>
                  </a:cxn>
                  <a:cxn ang="0">
                    <a:pos x="1255" y="650"/>
                  </a:cxn>
                  <a:cxn ang="0">
                    <a:pos x="1338" y="538"/>
                  </a:cxn>
                  <a:cxn ang="0">
                    <a:pos x="1241" y="552"/>
                  </a:cxn>
                  <a:cxn ang="0">
                    <a:pos x="1165" y="658"/>
                  </a:cxn>
                  <a:cxn ang="0">
                    <a:pos x="1139" y="791"/>
                  </a:cxn>
                  <a:cxn ang="0">
                    <a:pos x="107" y="310"/>
                  </a:cxn>
                  <a:cxn ang="0">
                    <a:pos x="80" y="215"/>
                  </a:cxn>
                  <a:cxn ang="0">
                    <a:pos x="103" y="95"/>
                  </a:cxn>
                  <a:cxn ang="0">
                    <a:pos x="217" y="0"/>
                  </a:cxn>
                  <a:cxn ang="0">
                    <a:pos x="156" y="0"/>
                  </a:cxn>
                  <a:cxn ang="0">
                    <a:pos x="156" y="0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" name="Freeform 25"/>
              <p:cNvSpPr>
                <a:spLocks/>
              </p:cNvSpPr>
              <p:nvPr userDrawn="1"/>
            </p:nvSpPr>
            <p:spPr bwMode="auto">
              <a:xfrm rot="7320404">
                <a:off x="5062" y="2997"/>
                <a:ext cx="472" cy="176"/>
              </a:xfrm>
              <a:custGeom>
                <a:avLst/>
                <a:gdLst/>
                <a:ahLst/>
                <a:cxnLst>
                  <a:cxn ang="0">
                    <a:pos x="100" y="0"/>
                  </a:cxn>
                  <a:cxn ang="0">
                    <a:pos x="1190" y="490"/>
                  </a:cxn>
                  <a:cxn ang="0">
                    <a:pos x="1076" y="500"/>
                  </a:cxn>
                  <a:cxn ang="0">
                    <a:pos x="0" y="27"/>
                  </a:cxn>
                  <a:cxn ang="0">
                    <a:pos x="100" y="0"/>
                  </a:cxn>
                  <a:cxn ang="0">
                    <a:pos x="100" y="0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3" name="Freeform 26"/>
              <p:cNvSpPr>
                <a:spLocks/>
              </p:cNvSpPr>
              <p:nvPr userDrawn="1"/>
            </p:nvSpPr>
            <p:spPr bwMode="auto">
              <a:xfrm rot="7320404">
                <a:off x="5364" y="2873"/>
                <a:ext cx="63" cy="118"/>
              </a:xfrm>
              <a:custGeom>
                <a:avLst/>
                <a:gdLst/>
                <a:ahLst/>
                <a:cxnLst>
                  <a:cxn ang="0">
                    <a:pos x="116" y="0"/>
                  </a:cxn>
                  <a:cxn ang="0">
                    <a:pos x="19" y="106"/>
                  </a:cxn>
                  <a:cxn ang="0">
                    <a:pos x="0" y="230"/>
                  </a:cxn>
                  <a:cxn ang="0">
                    <a:pos x="33" y="314"/>
                  </a:cxn>
                  <a:cxn ang="0">
                    <a:pos x="94" y="335"/>
                  </a:cxn>
                  <a:cxn ang="0">
                    <a:pos x="76" y="154"/>
                  </a:cxn>
                  <a:cxn ang="0">
                    <a:pos x="160" y="17"/>
                  </a:cxn>
                  <a:cxn ang="0">
                    <a:pos x="116" y="0"/>
                  </a:cxn>
                  <a:cxn ang="0">
                    <a:pos x="116" y="0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4" name="Freeform 27"/>
              <p:cNvSpPr>
                <a:spLocks/>
              </p:cNvSpPr>
              <p:nvPr userDrawn="1"/>
            </p:nvSpPr>
            <p:spPr bwMode="auto">
              <a:xfrm rot="7320404">
                <a:off x="5137" y="3000"/>
                <a:ext cx="193" cy="104"/>
              </a:xfrm>
              <a:custGeom>
                <a:avLst/>
                <a:gdLst/>
                <a:ahLst/>
                <a:cxnLst>
                  <a:cxn ang="0">
                    <a:pos x="14" y="34"/>
                  </a:cxn>
                  <a:cxn ang="0">
                    <a:pos x="160" y="66"/>
                  </a:cxn>
                  <a:cxn ang="0">
                    <a:pos x="324" y="137"/>
                  </a:cxn>
                  <a:cxn ang="0">
                    <a:pos x="440" y="243"/>
                  </a:cxn>
                  <a:cxn ang="0">
                    <a:pos x="326" y="230"/>
                  </a:cxn>
                  <a:cxn ang="0">
                    <a:pos x="139" y="146"/>
                  </a:cxn>
                  <a:cxn ang="0">
                    <a:pos x="50" y="80"/>
                  </a:cxn>
                  <a:cxn ang="0">
                    <a:pos x="107" y="163"/>
                  </a:cxn>
                  <a:cxn ang="0">
                    <a:pos x="272" y="270"/>
                  </a:cxn>
                  <a:cxn ang="0">
                    <a:pos x="466" y="296"/>
                  </a:cxn>
                  <a:cxn ang="0">
                    <a:pos x="489" y="224"/>
                  </a:cxn>
                  <a:cxn ang="0">
                    <a:pos x="394" y="120"/>
                  </a:cxn>
                  <a:cxn ang="0">
                    <a:pos x="170" y="17"/>
                  </a:cxn>
                  <a:cxn ang="0">
                    <a:pos x="0" y="0"/>
                  </a:cxn>
                  <a:cxn ang="0">
                    <a:pos x="14" y="34"/>
                  </a:cxn>
                  <a:cxn ang="0">
                    <a:pos x="14" y="34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</p:grpSp>
      <p:sp>
        <p:nvSpPr>
          <p:cNvPr id="25" name="Freeform 28"/>
          <p:cNvSpPr>
            <a:spLocks/>
          </p:cNvSpPr>
          <p:nvPr/>
        </p:nvSpPr>
        <p:spPr bwMode="auto">
          <a:xfrm>
            <a:off x="901700" y="5054600"/>
            <a:ext cx="6807200" cy="728663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816" y="256"/>
              </a:cxn>
              <a:cxn ang="0">
                <a:pos x="1560" y="144"/>
              </a:cxn>
              <a:cxn ang="0">
                <a:pos x="1856" y="376"/>
              </a:cxn>
              <a:cxn ang="0">
                <a:pos x="2344" y="152"/>
              </a:cxn>
              <a:cxn ang="0">
                <a:pos x="3536" y="456"/>
              </a:cxn>
              <a:cxn ang="0">
                <a:pos x="4288" y="136"/>
              </a:cxn>
            </a:cxnLst>
            <a:rect l="0" t="0" r="r" b="b"/>
            <a:pathLst>
              <a:path w="4288" h="459">
                <a:moveTo>
                  <a:pt x="0" y="0"/>
                </a:moveTo>
                <a:cubicBezTo>
                  <a:pt x="136" y="43"/>
                  <a:pt x="556" y="232"/>
                  <a:pt x="816" y="256"/>
                </a:cubicBezTo>
                <a:cubicBezTo>
                  <a:pt x="1076" y="280"/>
                  <a:pt x="1387" y="124"/>
                  <a:pt x="1560" y="144"/>
                </a:cubicBezTo>
                <a:cubicBezTo>
                  <a:pt x="1733" y="164"/>
                  <a:pt x="1725" y="375"/>
                  <a:pt x="1856" y="376"/>
                </a:cubicBezTo>
                <a:cubicBezTo>
                  <a:pt x="1987" y="377"/>
                  <a:pt x="2064" y="139"/>
                  <a:pt x="2344" y="152"/>
                </a:cubicBezTo>
                <a:cubicBezTo>
                  <a:pt x="2624" y="165"/>
                  <a:pt x="3212" y="459"/>
                  <a:pt x="3536" y="456"/>
                </a:cubicBezTo>
                <a:cubicBezTo>
                  <a:pt x="3860" y="453"/>
                  <a:pt x="4165" y="188"/>
                  <a:pt x="4288" y="136"/>
                </a:cubicBezTo>
              </a:path>
            </a:pathLst>
          </a:custGeom>
          <a:noFill/>
          <a:ln w="76200" cap="flat" cmpd="sng">
            <a:solidFill>
              <a:schemeClr val="folHlink"/>
            </a:solidFill>
            <a:prstDash val="solid"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6" name="Freeform 29"/>
          <p:cNvSpPr>
            <a:spLocks/>
          </p:cNvSpPr>
          <p:nvPr/>
        </p:nvSpPr>
        <p:spPr bwMode="auto">
          <a:xfrm>
            <a:off x="4076700" y="1930400"/>
            <a:ext cx="889000" cy="381000"/>
          </a:xfrm>
          <a:custGeom>
            <a:avLst/>
            <a:gdLst/>
            <a:ahLst/>
            <a:cxnLst>
              <a:cxn ang="0">
                <a:pos x="0" y="32"/>
              </a:cxn>
              <a:cxn ang="0">
                <a:pos x="280" y="144"/>
              </a:cxn>
              <a:cxn ang="0">
                <a:pos x="448" y="16"/>
              </a:cxn>
              <a:cxn ang="0">
                <a:pos x="560" y="240"/>
              </a:cxn>
            </a:cxnLst>
            <a:rect l="0" t="0" r="r" b="b"/>
            <a:pathLst>
              <a:path w="560" h="240">
                <a:moveTo>
                  <a:pt x="0" y="32"/>
                </a:moveTo>
                <a:cubicBezTo>
                  <a:pt x="102" y="89"/>
                  <a:pt x="205" y="147"/>
                  <a:pt x="280" y="144"/>
                </a:cubicBezTo>
                <a:cubicBezTo>
                  <a:pt x="355" y="141"/>
                  <a:pt x="401" y="0"/>
                  <a:pt x="448" y="16"/>
                </a:cubicBezTo>
                <a:cubicBezTo>
                  <a:pt x="495" y="32"/>
                  <a:pt x="541" y="201"/>
                  <a:pt x="560" y="240"/>
                </a:cubicBezTo>
              </a:path>
            </a:pathLst>
          </a:custGeom>
          <a:noFill/>
          <a:ln w="114300" cmpd="sng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371600" y="1511300"/>
            <a:ext cx="6400800" cy="2273300"/>
          </a:xfrm>
          <a:effectLst>
            <a:outerShdw dist="45791" dir="2021404" algn="ctr" rotWithShape="0">
              <a:schemeClr val="bg2"/>
            </a:outerShdw>
          </a:effectLst>
        </p:spPr>
        <p:txBody>
          <a:bodyPr/>
          <a:lstStyle>
            <a:lvl1pPr>
              <a:defRPr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549400" y="4051300"/>
            <a:ext cx="6032500" cy="1003300"/>
          </a:xfrm>
        </p:spPr>
        <p:txBody>
          <a:bodyPr/>
          <a:lstStyle>
            <a:lvl1pPr marL="0" indent="0" algn="ctr">
              <a:buFontTx/>
              <a:buNone/>
              <a:defRPr sz="28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27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9" name="Rectangle 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87313D0-AC5B-43D1-8035-4EB8803BD0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  <p:sndAc>
      <p:stSnd>
        <p:snd r:embed="rId1" name="ui_notify_scenario_progress_positive_01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F60B94-2FC5-45E4-B8E7-501AE425BE2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  <p:sndAc>
      <p:stSnd>
        <p:snd r:embed="rId1" name="ui_notify_scenario_progress_positive_01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457950" y="152400"/>
            <a:ext cx="1924050" cy="5334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152400"/>
            <a:ext cx="5619750" cy="5334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B4E35E-907C-4BEF-8AB9-8D39C48427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  <p:sndAc>
      <p:stSnd>
        <p:snd r:embed="rId1" name="ui_notify_scenario_progress_positive_01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533656-01DD-4203-B723-CBC163FE86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  <p:sndAc>
      <p:stSnd>
        <p:snd r:embed="rId1" name="ui_notify_scenario_progress_positive_01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B41527-CD02-4C5F-B419-A180B7DB61C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  <p:sndAc>
      <p:stSnd>
        <p:snd r:embed="rId1" name="ui_notify_scenario_progress_positive_01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828800"/>
            <a:ext cx="37719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10100" y="1828800"/>
            <a:ext cx="37719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B04898-AD94-45F2-A802-2CDEF5E5EE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  <p:sndAc>
      <p:stSnd>
        <p:snd r:embed="rId1" name="ui_notify_scenario_progress_positive_01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E60245-EFAC-419D-B91E-DDB4F84817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  <p:sndAc>
      <p:stSnd>
        <p:snd r:embed="rId1" name="ui_notify_scenario_progress_positive_01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3EED28-B27F-4EBB-ADE6-97C3A9F11FC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  <p:sndAc>
      <p:stSnd>
        <p:snd r:embed="rId1" name="ui_notify_scenario_progress_positive_01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58F4BA-2BC2-4D71-86BA-CE690FAE4A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  <p:sndAc>
      <p:stSnd>
        <p:snd r:embed="rId1" name="ui_notify_scenario_progress_positive_01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7C436D-07A2-4015-AA7C-210BD0C451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  <p:sndAc>
      <p:stSnd>
        <p:snd r:embed="rId1" name="ui_notify_scenario_progress_positive_01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25B4A5-7D41-4B82-97CB-EC4D5F7F1D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  <p:sndAc>
      <p:stSnd>
        <p:snd r:embed="rId1" name="ui_notify_scenario_progress_positive_01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Freeform 2"/>
          <p:cNvSpPr>
            <a:spLocks/>
          </p:cNvSpPr>
          <p:nvPr/>
        </p:nvSpPr>
        <p:spPr bwMode="auto">
          <a:xfrm rot="-3172564">
            <a:off x="7777957" y="-15081"/>
            <a:ext cx="1162050" cy="2084387"/>
          </a:xfrm>
          <a:custGeom>
            <a:avLst/>
            <a:gdLst/>
            <a:ahLst/>
            <a:cxnLst>
              <a:cxn ang="0">
                <a:pos x="2903" y="433"/>
              </a:cxn>
              <a:cxn ang="0">
                <a:pos x="2565" y="80"/>
              </a:cxn>
              <a:cxn ang="0">
                <a:pos x="2241" y="0"/>
              </a:cxn>
              <a:cxn ang="0">
                <a:pos x="110" y="2811"/>
              </a:cxn>
              <a:cxn ang="0">
                <a:pos x="110" y="3228"/>
              </a:cxn>
              <a:cxn ang="0">
                <a:pos x="0" y="3631"/>
              </a:cxn>
              <a:cxn ang="0">
                <a:pos x="72" y="3686"/>
              </a:cxn>
              <a:cxn ang="0">
                <a:pos x="441" y="3355"/>
              </a:cxn>
              <a:cxn ang="0">
                <a:pos x="740" y="3228"/>
              </a:cxn>
              <a:cxn ang="0">
                <a:pos x="2903" y="433"/>
              </a:cxn>
              <a:cxn ang="0">
                <a:pos x="2903" y="433"/>
              </a:cxn>
            </a:cxnLst>
            <a:rect l="0" t="0" r="r" b="b"/>
            <a:pathLst>
              <a:path w="2903" h="3686">
                <a:moveTo>
                  <a:pt x="2903" y="433"/>
                </a:moveTo>
                <a:lnTo>
                  <a:pt x="2565" y="80"/>
                </a:lnTo>
                <a:lnTo>
                  <a:pt x="2241" y="0"/>
                </a:lnTo>
                <a:lnTo>
                  <a:pt x="110" y="2811"/>
                </a:lnTo>
                <a:lnTo>
                  <a:pt x="110" y="3228"/>
                </a:lnTo>
                <a:lnTo>
                  <a:pt x="0" y="3631"/>
                </a:lnTo>
                <a:lnTo>
                  <a:pt x="72" y="3686"/>
                </a:lnTo>
                <a:lnTo>
                  <a:pt x="441" y="3355"/>
                </a:lnTo>
                <a:lnTo>
                  <a:pt x="740" y="3228"/>
                </a:lnTo>
                <a:lnTo>
                  <a:pt x="2903" y="433"/>
                </a:lnTo>
                <a:lnTo>
                  <a:pt x="2903" y="433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52400"/>
            <a:ext cx="68707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828800"/>
            <a:ext cx="76962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371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56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183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D2CED408-8C83-4EBC-AD9B-F8A49853C74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104" name="Freeform 8"/>
          <p:cNvSpPr>
            <a:spLocks/>
          </p:cNvSpPr>
          <p:nvPr/>
        </p:nvSpPr>
        <p:spPr bwMode="auto">
          <a:xfrm rot="-3172564">
            <a:off x="7865269" y="24607"/>
            <a:ext cx="1165225" cy="2097087"/>
          </a:xfrm>
          <a:custGeom>
            <a:avLst/>
            <a:gdLst/>
            <a:ahLst/>
            <a:cxnLst>
              <a:cxn ang="0">
                <a:pos x="2293" y="0"/>
              </a:cxn>
              <a:cxn ang="0">
                <a:pos x="130" y="2835"/>
              </a:cxn>
              <a:cxn ang="0">
                <a:pos x="131" y="3201"/>
              </a:cxn>
              <a:cxn ang="0">
                <a:pos x="0" y="3633"/>
              </a:cxn>
              <a:cxn ang="0">
                <a:pos x="50" y="3703"/>
              </a:cxn>
              <a:cxn ang="0">
                <a:pos x="422" y="3352"/>
              </a:cxn>
              <a:cxn ang="0">
                <a:pos x="763" y="3220"/>
              </a:cxn>
              <a:cxn ang="0">
                <a:pos x="2911" y="428"/>
              </a:cxn>
              <a:cxn ang="0">
                <a:pos x="2589" y="96"/>
              </a:cxn>
              <a:cxn ang="0">
                <a:pos x="2293" y="0"/>
              </a:cxn>
              <a:cxn ang="0">
                <a:pos x="2293" y="0"/>
              </a:cxn>
            </a:cxnLst>
            <a:rect l="0" t="0" r="r" b="b"/>
            <a:pathLst>
              <a:path w="2911" h="3703">
                <a:moveTo>
                  <a:pt x="2293" y="0"/>
                </a:moveTo>
                <a:lnTo>
                  <a:pt x="130" y="2835"/>
                </a:lnTo>
                <a:lnTo>
                  <a:pt x="131" y="3201"/>
                </a:lnTo>
                <a:lnTo>
                  <a:pt x="0" y="3633"/>
                </a:lnTo>
                <a:lnTo>
                  <a:pt x="50" y="3703"/>
                </a:lnTo>
                <a:lnTo>
                  <a:pt x="422" y="3352"/>
                </a:lnTo>
                <a:lnTo>
                  <a:pt x="763" y="3220"/>
                </a:lnTo>
                <a:lnTo>
                  <a:pt x="2911" y="428"/>
                </a:lnTo>
                <a:lnTo>
                  <a:pt x="2589" y="96"/>
                </a:lnTo>
                <a:lnTo>
                  <a:pt x="2293" y="0"/>
                </a:lnTo>
                <a:lnTo>
                  <a:pt x="2293" y="0"/>
                </a:ln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105" name="Freeform 9"/>
          <p:cNvSpPr>
            <a:spLocks/>
          </p:cNvSpPr>
          <p:nvPr/>
        </p:nvSpPr>
        <p:spPr bwMode="auto">
          <a:xfrm rot="-3172564">
            <a:off x="7831138" y="192088"/>
            <a:ext cx="1025525" cy="1571625"/>
          </a:xfrm>
          <a:custGeom>
            <a:avLst/>
            <a:gdLst/>
            <a:ahLst/>
            <a:cxnLst>
              <a:cxn ang="0">
                <a:pos x="0" y="2485"/>
              </a:cxn>
              <a:cxn ang="0">
                <a:pos x="432" y="2553"/>
              </a:cxn>
              <a:cxn ang="0">
                <a:pos x="736" y="2777"/>
              </a:cxn>
              <a:cxn ang="0">
                <a:pos x="2561" y="399"/>
              </a:cxn>
              <a:cxn ang="0">
                <a:pos x="2118" y="82"/>
              </a:cxn>
              <a:cxn ang="0">
                <a:pos x="1898" y="0"/>
              </a:cxn>
              <a:cxn ang="0">
                <a:pos x="0" y="2485"/>
              </a:cxn>
              <a:cxn ang="0">
                <a:pos x="0" y="2485"/>
              </a:cxn>
            </a:cxnLst>
            <a:rect l="0" t="0" r="r" b="b"/>
            <a:pathLst>
              <a:path w="2561" h="2777">
                <a:moveTo>
                  <a:pt x="0" y="2485"/>
                </a:moveTo>
                <a:lnTo>
                  <a:pt x="432" y="2553"/>
                </a:lnTo>
                <a:lnTo>
                  <a:pt x="736" y="2777"/>
                </a:lnTo>
                <a:lnTo>
                  <a:pt x="2561" y="399"/>
                </a:lnTo>
                <a:lnTo>
                  <a:pt x="2118" y="82"/>
                </a:lnTo>
                <a:lnTo>
                  <a:pt x="1898" y="0"/>
                </a:lnTo>
                <a:lnTo>
                  <a:pt x="0" y="2485"/>
                </a:lnTo>
                <a:lnTo>
                  <a:pt x="0" y="2485"/>
                </a:lnTo>
                <a:close/>
              </a:path>
            </a:pathLst>
          </a:cu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grpSp>
        <p:nvGrpSpPr>
          <p:cNvPr id="1034" name="Group 10"/>
          <p:cNvGrpSpPr>
            <a:grpSpLocks/>
          </p:cNvGrpSpPr>
          <p:nvPr/>
        </p:nvGrpSpPr>
        <p:grpSpPr bwMode="auto">
          <a:xfrm>
            <a:off x="7938" y="5540375"/>
            <a:ext cx="1784350" cy="1246188"/>
            <a:chOff x="5" y="3490"/>
            <a:chExt cx="1124" cy="785"/>
          </a:xfrm>
        </p:grpSpPr>
        <p:sp>
          <p:nvSpPr>
            <p:cNvPr id="4107" name="Freeform 11"/>
            <p:cNvSpPr>
              <a:spLocks/>
            </p:cNvSpPr>
            <p:nvPr userDrawn="1"/>
          </p:nvSpPr>
          <p:spPr bwMode="auto">
            <a:xfrm>
              <a:off x="24" y="3505"/>
              <a:ext cx="1089" cy="649"/>
            </a:xfrm>
            <a:custGeom>
              <a:avLst/>
              <a:gdLst/>
              <a:ahLst/>
              <a:cxnLst>
                <a:cxn ang="0">
                  <a:pos x="1587" y="1260"/>
                </a:cxn>
                <a:cxn ang="0">
                  <a:pos x="1420" y="1106"/>
                </a:cxn>
                <a:cxn ang="0">
                  <a:pos x="1331" y="477"/>
                </a:cxn>
                <a:cxn ang="0">
                  <a:pos x="2139" y="330"/>
                </a:cxn>
                <a:cxn ang="0">
                  <a:pos x="2177" y="203"/>
                </a:cxn>
                <a:cxn ang="0">
                  <a:pos x="2099" y="100"/>
                </a:cxn>
                <a:cxn ang="0">
                  <a:pos x="1276" y="211"/>
                </a:cxn>
                <a:cxn ang="0">
                  <a:pos x="1219" y="32"/>
                </a:cxn>
                <a:cxn ang="0">
                  <a:pos x="1085" y="0"/>
                </a:cxn>
                <a:cxn ang="0">
                  <a:pos x="958" y="28"/>
                </a:cxn>
                <a:cxn ang="0">
                  <a:pos x="888" y="106"/>
                </a:cxn>
                <a:cxn ang="0">
                  <a:pos x="937" y="285"/>
                </a:cxn>
                <a:cxn ang="0">
                  <a:pos x="660" y="441"/>
                </a:cxn>
                <a:cxn ang="0">
                  <a:pos x="983" y="473"/>
                </a:cxn>
                <a:cxn ang="0">
                  <a:pos x="1112" y="889"/>
                </a:cxn>
                <a:cxn ang="0">
                  <a:pos x="141" y="469"/>
                </a:cxn>
                <a:cxn ang="0">
                  <a:pos x="46" y="509"/>
                </a:cxn>
                <a:cxn ang="0">
                  <a:pos x="0" y="636"/>
                </a:cxn>
                <a:cxn ang="0">
                  <a:pos x="55" y="779"/>
                </a:cxn>
                <a:cxn ang="0">
                  <a:pos x="1139" y="1288"/>
                </a:cxn>
                <a:cxn ang="0">
                  <a:pos x="1378" y="1256"/>
                </a:cxn>
                <a:cxn ang="0">
                  <a:pos x="1570" y="1298"/>
                </a:cxn>
                <a:cxn ang="0">
                  <a:pos x="1587" y="1260"/>
                </a:cxn>
                <a:cxn ang="0">
                  <a:pos x="1587" y="1260"/>
                </a:cxn>
              </a:cxnLst>
              <a:rect l="0" t="0" r="r" b="b"/>
              <a:pathLst>
                <a:path w="2177" h="1298">
                  <a:moveTo>
                    <a:pt x="1587" y="1260"/>
                  </a:moveTo>
                  <a:lnTo>
                    <a:pt x="1420" y="1106"/>
                  </a:lnTo>
                  <a:lnTo>
                    <a:pt x="1331" y="477"/>
                  </a:lnTo>
                  <a:lnTo>
                    <a:pt x="2139" y="330"/>
                  </a:lnTo>
                  <a:lnTo>
                    <a:pt x="2177" y="203"/>
                  </a:lnTo>
                  <a:lnTo>
                    <a:pt x="2099" y="100"/>
                  </a:lnTo>
                  <a:lnTo>
                    <a:pt x="1276" y="211"/>
                  </a:lnTo>
                  <a:lnTo>
                    <a:pt x="1219" y="32"/>
                  </a:lnTo>
                  <a:lnTo>
                    <a:pt x="1085" y="0"/>
                  </a:lnTo>
                  <a:lnTo>
                    <a:pt x="958" y="28"/>
                  </a:lnTo>
                  <a:lnTo>
                    <a:pt x="888" y="106"/>
                  </a:lnTo>
                  <a:lnTo>
                    <a:pt x="937" y="285"/>
                  </a:lnTo>
                  <a:lnTo>
                    <a:pt x="660" y="441"/>
                  </a:lnTo>
                  <a:lnTo>
                    <a:pt x="983" y="473"/>
                  </a:lnTo>
                  <a:lnTo>
                    <a:pt x="1112" y="889"/>
                  </a:lnTo>
                  <a:lnTo>
                    <a:pt x="141" y="469"/>
                  </a:lnTo>
                  <a:lnTo>
                    <a:pt x="46" y="509"/>
                  </a:lnTo>
                  <a:lnTo>
                    <a:pt x="0" y="636"/>
                  </a:lnTo>
                  <a:lnTo>
                    <a:pt x="55" y="779"/>
                  </a:lnTo>
                  <a:lnTo>
                    <a:pt x="1139" y="1288"/>
                  </a:lnTo>
                  <a:lnTo>
                    <a:pt x="1378" y="1256"/>
                  </a:lnTo>
                  <a:lnTo>
                    <a:pt x="1570" y="1298"/>
                  </a:lnTo>
                  <a:lnTo>
                    <a:pt x="1587" y="1260"/>
                  </a:lnTo>
                  <a:lnTo>
                    <a:pt x="1587" y="1260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108" name="Freeform 12"/>
            <p:cNvSpPr>
              <a:spLocks/>
            </p:cNvSpPr>
            <p:nvPr userDrawn="1"/>
          </p:nvSpPr>
          <p:spPr bwMode="auto">
            <a:xfrm>
              <a:off x="1022" y="3582"/>
              <a:ext cx="71" cy="129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120" y="0"/>
                </a:cxn>
                <a:cxn ang="0">
                  <a:pos x="143" y="233"/>
                </a:cxn>
                <a:cxn ang="0">
                  <a:pos x="8" y="258"/>
                </a:cxn>
                <a:cxn ang="0">
                  <a:pos x="0" y="7"/>
                </a:cxn>
                <a:cxn ang="0">
                  <a:pos x="0" y="7"/>
                </a:cxn>
              </a:cxnLst>
              <a:rect l="0" t="0" r="r" b="b"/>
              <a:pathLst>
                <a:path w="143" h="258">
                  <a:moveTo>
                    <a:pt x="0" y="7"/>
                  </a:moveTo>
                  <a:lnTo>
                    <a:pt x="120" y="0"/>
                  </a:lnTo>
                  <a:lnTo>
                    <a:pt x="143" y="233"/>
                  </a:lnTo>
                  <a:lnTo>
                    <a:pt x="8" y="258"/>
                  </a:lnTo>
                  <a:lnTo>
                    <a:pt x="0" y="7"/>
                  </a:lnTo>
                  <a:lnTo>
                    <a:pt x="0" y="7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109" name="Freeform 13"/>
            <p:cNvSpPr>
              <a:spLocks/>
            </p:cNvSpPr>
            <p:nvPr userDrawn="1"/>
          </p:nvSpPr>
          <p:spPr bwMode="auto">
            <a:xfrm>
              <a:off x="20" y="3774"/>
              <a:ext cx="792" cy="410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1331" y="519"/>
                </a:cxn>
                <a:cxn ang="0">
                  <a:pos x="1428" y="638"/>
                </a:cxn>
                <a:cxn ang="0">
                  <a:pos x="1586" y="792"/>
                </a:cxn>
                <a:cxn ang="0">
                  <a:pos x="1565" y="821"/>
                </a:cxn>
                <a:cxn ang="0">
                  <a:pos x="1350" y="787"/>
                </a:cxn>
                <a:cxn ang="0">
                  <a:pos x="1145" y="811"/>
                </a:cxn>
                <a:cxn ang="0">
                  <a:pos x="42" y="298"/>
                </a:cxn>
                <a:cxn ang="0">
                  <a:pos x="0" y="150"/>
                </a:cxn>
                <a:cxn ang="0">
                  <a:pos x="46" y="32"/>
                </a:cxn>
                <a:cxn ang="0">
                  <a:pos x="137" y="0"/>
                </a:cxn>
                <a:cxn ang="0">
                  <a:pos x="137" y="0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110" name="Freeform 14"/>
            <p:cNvSpPr>
              <a:spLocks/>
            </p:cNvSpPr>
            <p:nvPr userDrawn="1"/>
          </p:nvSpPr>
          <p:spPr bwMode="auto">
            <a:xfrm>
              <a:off x="129" y="3808"/>
              <a:ext cx="525" cy="374"/>
            </a:xfrm>
            <a:custGeom>
              <a:avLst/>
              <a:gdLst/>
              <a:ahLst/>
              <a:cxnLst>
                <a:cxn ang="0">
                  <a:pos x="0" y="325"/>
                </a:cxn>
                <a:cxn ang="0">
                  <a:pos x="922" y="747"/>
                </a:cxn>
                <a:cxn ang="0">
                  <a:pos x="939" y="534"/>
                </a:cxn>
                <a:cxn ang="0">
                  <a:pos x="1049" y="422"/>
                </a:cxn>
                <a:cxn ang="0">
                  <a:pos x="78" y="0"/>
                </a:cxn>
                <a:cxn ang="0">
                  <a:pos x="0" y="127"/>
                </a:cxn>
                <a:cxn ang="0">
                  <a:pos x="0" y="325"/>
                </a:cxn>
                <a:cxn ang="0">
                  <a:pos x="0" y="32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111" name="Freeform 15"/>
            <p:cNvSpPr>
              <a:spLocks/>
            </p:cNvSpPr>
            <p:nvPr userDrawn="1"/>
          </p:nvSpPr>
          <p:spPr bwMode="auto">
            <a:xfrm>
              <a:off x="485" y="3532"/>
              <a:ext cx="135" cy="121"/>
            </a:xfrm>
            <a:custGeom>
              <a:avLst/>
              <a:gdLst/>
              <a:ahLst/>
              <a:cxnLst>
                <a:cxn ang="0">
                  <a:pos x="0" y="28"/>
                </a:cxn>
                <a:cxn ang="0">
                  <a:pos x="160" y="0"/>
                </a:cxn>
                <a:cxn ang="0">
                  <a:pos x="251" y="36"/>
                </a:cxn>
                <a:cxn ang="0">
                  <a:pos x="272" y="139"/>
                </a:cxn>
                <a:cxn ang="0">
                  <a:pos x="164" y="146"/>
                </a:cxn>
                <a:cxn ang="0">
                  <a:pos x="32" y="241"/>
                </a:cxn>
                <a:cxn ang="0">
                  <a:pos x="0" y="28"/>
                </a:cxn>
                <a:cxn ang="0">
                  <a:pos x="0" y="28"/>
                </a:cxn>
              </a:cxnLst>
              <a:rect l="0" t="0" r="r" b="b"/>
              <a:pathLst>
                <a:path w="272" h="241">
                  <a:moveTo>
                    <a:pt x="0" y="28"/>
                  </a:moveTo>
                  <a:lnTo>
                    <a:pt x="160" y="0"/>
                  </a:lnTo>
                  <a:lnTo>
                    <a:pt x="251" y="36"/>
                  </a:lnTo>
                  <a:lnTo>
                    <a:pt x="272" y="139"/>
                  </a:lnTo>
                  <a:lnTo>
                    <a:pt x="164" y="146"/>
                  </a:lnTo>
                  <a:lnTo>
                    <a:pt x="32" y="241"/>
                  </a:lnTo>
                  <a:lnTo>
                    <a:pt x="0" y="28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112" name="Freeform 16"/>
            <p:cNvSpPr>
              <a:spLocks/>
            </p:cNvSpPr>
            <p:nvPr userDrawn="1"/>
          </p:nvSpPr>
          <p:spPr bwMode="auto">
            <a:xfrm>
              <a:off x="641" y="4163"/>
              <a:ext cx="76" cy="112"/>
            </a:xfrm>
            <a:custGeom>
              <a:avLst/>
              <a:gdLst/>
              <a:ahLst/>
              <a:cxnLst>
                <a:cxn ang="0">
                  <a:pos x="152" y="4"/>
                </a:cxn>
                <a:cxn ang="0">
                  <a:pos x="152" y="224"/>
                </a:cxn>
                <a:cxn ang="0">
                  <a:pos x="0" y="8"/>
                </a:cxn>
                <a:cxn ang="0">
                  <a:pos x="72" y="0"/>
                </a:cxn>
                <a:cxn ang="0">
                  <a:pos x="152" y="4"/>
                </a:cxn>
                <a:cxn ang="0">
                  <a:pos x="152" y="4"/>
                </a:cxn>
              </a:cxnLst>
              <a:rect l="0" t="0" r="r" b="b"/>
              <a:pathLst>
                <a:path w="152" h="224">
                  <a:moveTo>
                    <a:pt x="152" y="4"/>
                  </a:moveTo>
                  <a:lnTo>
                    <a:pt x="152" y="224"/>
                  </a:lnTo>
                  <a:lnTo>
                    <a:pt x="0" y="8"/>
                  </a:lnTo>
                  <a:lnTo>
                    <a:pt x="72" y="0"/>
                  </a:lnTo>
                  <a:lnTo>
                    <a:pt x="152" y="4"/>
                  </a:lnTo>
                  <a:lnTo>
                    <a:pt x="152" y="4"/>
                  </a:ln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113" name="Freeform 17"/>
            <p:cNvSpPr>
              <a:spLocks/>
            </p:cNvSpPr>
            <p:nvPr userDrawn="1"/>
          </p:nvSpPr>
          <p:spPr bwMode="auto">
            <a:xfrm>
              <a:off x="504" y="3607"/>
              <a:ext cx="193" cy="383"/>
            </a:xfrm>
            <a:custGeom>
              <a:avLst/>
              <a:gdLst/>
              <a:ahLst/>
              <a:cxnLst>
                <a:cxn ang="0">
                  <a:pos x="0" y="80"/>
                </a:cxn>
                <a:cxn ang="0">
                  <a:pos x="87" y="0"/>
                </a:cxn>
                <a:cxn ang="0">
                  <a:pos x="232" y="6"/>
                </a:cxn>
                <a:cxn ang="0">
                  <a:pos x="386" y="764"/>
                </a:cxn>
                <a:cxn ang="0">
                  <a:pos x="279" y="720"/>
                </a:cxn>
                <a:cxn ang="0">
                  <a:pos x="152" y="677"/>
                </a:cxn>
                <a:cxn ang="0">
                  <a:pos x="0" y="80"/>
                </a:cxn>
                <a:cxn ang="0">
                  <a:pos x="0" y="80"/>
                </a:cxn>
              </a:cxnLst>
              <a:rect l="0" t="0" r="r" b="b"/>
              <a:pathLst>
                <a:path w="386" h="764">
                  <a:moveTo>
                    <a:pt x="0" y="80"/>
                  </a:moveTo>
                  <a:lnTo>
                    <a:pt x="87" y="0"/>
                  </a:lnTo>
                  <a:lnTo>
                    <a:pt x="232" y="6"/>
                  </a:lnTo>
                  <a:lnTo>
                    <a:pt x="386" y="764"/>
                  </a:lnTo>
                  <a:lnTo>
                    <a:pt x="279" y="720"/>
                  </a:lnTo>
                  <a:lnTo>
                    <a:pt x="152" y="677"/>
                  </a:lnTo>
                  <a:lnTo>
                    <a:pt x="0" y="80"/>
                  </a:lnTo>
                  <a:lnTo>
                    <a:pt x="0" y="8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114" name="Freeform 18"/>
            <p:cNvSpPr>
              <a:spLocks/>
            </p:cNvSpPr>
            <p:nvPr userDrawn="1"/>
          </p:nvSpPr>
          <p:spPr bwMode="auto">
            <a:xfrm>
              <a:off x="668" y="3590"/>
              <a:ext cx="364" cy="174"/>
            </a:xfrm>
            <a:custGeom>
              <a:avLst/>
              <a:gdLst/>
              <a:ahLst/>
              <a:cxnLst>
                <a:cxn ang="0">
                  <a:pos x="692" y="0"/>
                </a:cxn>
                <a:cxn ang="0">
                  <a:pos x="0" y="106"/>
                </a:cxn>
                <a:cxn ang="0">
                  <a:pos x="28" y="348"/>
                </a:cxn>
                <a:cxn ang="0">
                  <a:pos x="715" y="237"/>
                </a:cxn>
                <a:cxn ang="0">
                  <a:pos x="728" y="43"/>
                </a:cxn>
                <a:cxn ang="0">
                  <a:pos x="692" y="0"/>
                </a:cxn>
                <a:cxn ang="0">
                  <a:pos x="692" y="0"/>
                </a:cxn>
              </a:cxnLst>
              <a:rect l="0" t="0" r="r" b="b"/>
              <a:pathLst>
                <a:path w="728" h="348">
                  <a:moveTo>
                    <a:pt x="692" y="0"/>
                  </a:moveTo>
                  <a:lnTo>
                    <a:pt x="0" y="106"/>
                  </a:lnTo>
                  <a:lnTo>
                    <a:pt x="28" y="348"/>
                  </a:lnTo>
                  <a:lnTo>
                    <a:pt x="715" y="237"/>
                  </a:lnTo>
                  <a:lnTo>
                    <a:pt x="728" y="43"/>
                  </a:lnTo>
                  <a:lnTo>
                    <a:pt x="692" y="0"/>
                  </a:lnTo>
                  <a:lnTo>
                    <a:pt x="692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115" name="Freeform 19"/>
            <p:cNvSpPr>
              <a:spLocks/>
            </p:cNvSpPr>
            <p:nvPr userDrawn="1"/>
          </p:nvSpPr>
          <p:spPr bwMode="auto">
            <a:xfrm>
              <a:off x="347" y="3693"/>
              <a:ext cx="156" cy="67"/>
            </a:xfrm>
            <a:custGeom>
              <a:avLst/>
              <a:gdLst/>
              <a:ahLst/>
              <a:cxnLst>
                <a:cxn ang="0">
                  <a:pos x="272" y="0"/>
                </a:cxn>
                <a:cxn ang="0">
                  <a:pos x="0" y="78"/>
                </a:cxn>
                <a:cxn ang="0">
                  <a:pos x="312" y="135"/>
                </a:cxn>
                <a:cxn ang="0">
                  <a:pos x="272" y="0"/>
                </a:cxn>
                <a:cxn ang="0">
                  <a:pos x="272" y="0"/>
                </a:cxn>
              </a:cxnLst>
              <a:rect l="0" t="0" r="r" b="b"/>
              <a:pathLst>
                <a:path w="312" h="135">
                  <a:moveTo>
                    <a:pt x="272" y="0"/>
                  </a:moveTo>
                  <a:lnTo>
                    <a:pt x="0" y="78"/>
                  </a:lnTo>
                  <a:lnTo>
                    <a:pt x="312" y="135"/>
                  </a:lnTo>
                  <a:lnTo>
                    <a:pt x="272" y="0"/>
                  </a:lnTo>
                  <a:lnTo>
                    <a:pt x="272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1060" name="Group 20"/>
            <p:cNvGrpSpPr>
              <a:grpSpLocks/>
            </p:cNvGrpSpPr>
            <p:nvPr userDrawn="1"/>
          </p:nvGrpSpPr>
          <p:grpSpPr bwMode="auto">
            <a:xfrm>
              <a:off x="5" y="3490"/>
              <a:ext cx="1124" cy="780"/>
              <a:chOff x="5" y="3490"/>
              <a:chExt cx="1124" cy="780"/>
            </a:xfrm>
          </p:grpSpPr>
          <p:grpSp>
            <p:nvGrpSpPr>
              <p:cNvPr id="1061" name="Group 21"/>
              <p:cNvGrpSpPr>
                <a:grpSpLocks/>
              </p:cNvGrpSpPr>
              <p:nvPr userDrawn="1"/>
            </p:nvGrpSpPr>
            <p:grpSpPr bwMode="auto">
              <a:xfrm>
                <a:off x="499" y="3562"/>
                <a:ext cx="548" cy="708"/>
                <a:chOff x="499" y="3562"/>
                <a:chExt cx="548" cy="708"/>
              </a:xfrm>
            </p:grpSpPr>
            <p:sp>
              <p:nvSpPr>
                <p:cNvPr id="4118" name="Freeform 22"/>
                <p:cNvSpPr>
                  <a:spLocks/>
                </p:cNvSpPr>
                <p:nvPr userDrawn="1"/>
              </p:nvSpPr>
              <p:spPr bwMode="auto">
                <a:xfrm>
                  <a:off x="499" y="3587"/>
                  <a:ext cx="157" cy="87"/>
                </a:xfrm>
                <a:custGeom>
                  <a:avLst/>
                  <a:gdLst/>
                  <a:ahLst/>
                  <a:cxnLst>
                    <a:cxn ang="0">
                      <a:pos x="0" y="107"/>
                    </a:cxn>
                    <a:cxn ang="0">
                      <a:pos x="114" y="10"/>
                    </a:cxn>
                    <a:cxn ang="0">
                      <a:pos x="213" y="0"/>
                    </a:cxn>
                    <a:cxn ang="0">
                      <a:pos x="292" y="27"/>
                    </a:cxn>
                    <a:cxn ang="0">
                      <a:pos x="313" y="91"/>
                    </a:cxn>
                    <a:cxn ang="0">
                      <a:pos x="167" y="67"/>
                    </a:cxn>
                    <a:cxn ang="0">
                      <a:pos x="74" y="101"/>
                    </a:cxn>
                    <a:cxn ang="0">
                      <a:pos x="13" y="175"/>
                    </a:cxn>
                    <a:cxn ang="0">
                      <a:pos x="0" y="107"/>
                    </a:cxn>
                    <a:cxn ang="0">
                      <a:pos x="0" y="107"/>
                    </a:cxn>
                  </a:cxnLst>
                  <a:rect l="0" t="0" r="r" b="b"/>
                  <a:pathLst>
                    <a:path w="313" h="175">
                      <a:moveTo>
                        <a:pt x="0" y="107"/>
                      </a:moveTo>
                      <a:lnTo>
                        <a:pt x="114" y="10"/>
                      </a:lnTo>
                      <a:lnTo>
                        <a:pt x="213" y="0"/>
                      </a:lnTo>
                      <a:lnTo>
                        <a:pt x="292" y="27"/>
                      </a:lnTo>
                      <a:lnTo>
                        <a:pt x="313" y="91"/>
                      </a:lnTo>
                      <a:lnTo>
                        <a:pt x="167" y="67"/>
                      </a:lnTo>
                      <a:lnTo>
                        <a:pt x="74" y="101"/>
                      </a:lnTo>
                      <a:lnTo>
                        <a:pt x="13" y="175"/>
                      </a:lnTo>
                      <a:lnTo>
                        <a:pt x="0" y="107"/>
                      </a:lnTo>
                      <a:lnTo>
                        <a:pt x="0" y="10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4119" name="Freeform 23"/>
                <p:cNvSpPr>
                  <a:spLocks/>
                </p:cNvSpPr>
                <p:nvPr userDrawn="1"/>
              </p:nvSpPr>
              <p:spPr bwMode="auto">
                <a:xfrm>
                  <a:off x="636" y="4137"/>
                  <a:ext cx="115" cy="133"/>
                </a:xfrm>
                <a:custGeom>
                  <a:avLst/>
                  <a:gdLst/>
                  <a:ahLst/>
                  <a:cxnLst>
                    <a:cxn ang="0">
                      <a:pos x="0" y="40"/>
                    </a:cxn>
                    <a:cxn ang="0">
                      <a:pos x="160" y="266"/>
                    </a:cxn>
                    <a:cxn ang="0">
                      <a:pos x="230" y="251"/>
                    </a:cxn>
                    <a:cxn ang="0">
                      <a:pos x="223" y="17"/>
                    </a:cxn>
                    <a:cxn ang="0">
                      <a:pos x="166" y="0"/>
                    </a:cxn>
                    <a:cxn ang="0">
                      <a:pos x="179" y="197"/>
                    </a:cxn>
                    <a:cxn ang="0">
                      <a:pos x="71" y="4"/>
                    </a:cxn>
                    <a:cxn ang="0">
                      <a:pos x="0" y="40"/>
                    </a:cxn>
                    <a:cxn ang="0">
                      <a:pos x="0" y="40"/>
                    </a:cxn>
                  </a:cxnLst>
                  <a:rect l="0" t="0" r="r" b="b"/>
                  <a:pathLst>
                    <a:path w="230" h="266">
                      <a:moveTo>
                        <a:pt x="0" y="40"/>
                      </a:moveTo>
                      <a:lnTo>
                        <a:pt x="160" y="266"/>
                      </a:lnTo>
                      <a:lnTo>
                        <a:pt x="230" y="251"/>
                      </a:lnTo>
                      <a:lnTo>
                        <a:pt x="223" y="17"/>
                      </a:lnTo>
                      <a:lnTo>
                        <a:pt x="166" y="0"/>
                      </a:lnTo>
                      <a:lnTo>
                        <a:pt x="179" y="197"/>
                      </a:lnTo>
                      <a:lnTo>
                        <a:pt x="71" y="4"/>
                      </a:lnTo>
                      <a:lnTo>
                        <a:pt x="0" y="40"/>
                      </a:lnTo>
                      <a:lnTo>
                        <a:pt x="0" y="4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4120" name="Freeform 24"/>
                <p:cNvSpPr>
                  <a:spLocks/>
                </p:cNvSpPr>
                <p:nvPr userDrawn="1"/>
              </p:nvSpPr>
              <p:spPr bwMode="auto">
                <a:xfrm>
                  <a:off x="1004" y="3562"/>
                  <a:ext cx="43" cy="117"/>
                </a:xfrm>
                <a:custGeom>
                  <a:avLst/>
                  <a:gdLst/>
                  <a:ahLst/>
                  <a:cxnLst>
                    <a:cxn ang="0">
                      <a:pos x="0" y="19"/>
                    </a:cxn>
                    <a:cxn ang="0">
                      <a:pos x="36" y="93"/>
                    </a:cxn>
                    <a:cxn ang="0">
                      <a:pos x="44" y="154"/>
                    </a:cxn>
                    <a:cxn ang="0">
                      <a:pos x="27" y="234"/>
                    </a:cxn>
                    <a:cxn ang="0">
                      <a:pos x="80" y="220"/>
                    </a:cxn>
                    <a:cxn ang="0">
                      <a:pos x="87" y="116"/>
                    </a:cxn>
                    <a:cxn ang="0">
                      <a:pos x="46" y="0"/>
                    </a:cxn>
                    <a:cxn ang="0">
                      <a:pos x="0" y="19"/>
                    </a:cxn>
                    <a:cxn ang="0">
                      <a:pos x="0" y="19"/>
                    </a:cxn>
                  </a:cxnLst>
                  <a:rect l="0" t="0" r="r" b="b"/>
                  <a:pathLst>
                    <a:path w="87" h="234">
                      <a:moveTo>
                        <a:pt x="0" y="19"/>
                      </a:moveTo>
                      <a:lnTo>
                        <a:pt x="36" y="93"/>
                      </a:lnTo>
                      <a:lnTo>
                        <a:pt x="44" y="154"/>
                      </a:lnTo>
                      <a:lnTo>
                        <a:pt x="27" y="234"/>
                      </a:lnTo>
                      <a:lnTo>
                        <a:pt x="80" y="220"/>
                      </a:lnTo>
                      <a:lnTo>
                        <a:pt x="87" y="116"/>
                      </a:lnTo>
                      <a:lnTo>
                        <a:pt x="46" y="0"/>
                      </a:lnTo>
                      <a:lnTo>
                        <a:pt x="0" y="19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</p:grpSp>
          <p:sp>
            <p:nvSpPr>
              <p:cNvPr id="4121" name="Freeform 25"/>
              <p:cNvSpPr>
                <a:spLocks/>
              </p:cNvSpPr>
              <p:nvPr userDrawn="1"/>
            </p:nvSpPr>
            <p:spPr bwMode="auto">
              <a:xfrm>
                <a:off x="76" y="3732"/>
                <a:ext cx="595" cy="250"/>
              </a:xfrm>
              <a:custGeom>
                <a:avLst/>
                <a:gdLst/>
                <a:ahLst/>
                <a:cxnLst>
                  <a:cxn ang="0">
                    <a:pos x="100" y="0"/>
                  </a:cxn>
                  <a:cxn ang="0">
                    <a:pos x="1190" y="490"/>
                  </a:cxn>
                  <a:cxn ang="0">
                    <a:pos x="1076" y="500"/>
                  </a:cxn>
                  <a:cxn ang="0">
                    <a:pos x="0" y="27"/>
                  </a:cxn>
                  <a:cxn ang="0">
                    <a:pos x="100" y="0"/>
                  </a:cxn>
                  <a:cxn ang="0">
                    <a:pos x="100" y="0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122" name="Freeform 26"/>
              <p:cNvSpPr>
                <a:spLocks/>
              </p:cNvSpPr>
              <p:nvPr userDrawn="1"/>
            </p:nvSpPr>
            <p:spPr bwMode="auto">
              <a:xfrm>
                <a:off x="260" y="3886"/>
                <a:ext cx="244" cy="148"/>
              </a:xfrm>
              <a:custGeom>
                <a:avLst/>
                <a:gdLst/>
                <a:ahLst/>
                <a:cxnLst>
                  <a:cxn ang="0">
                    <a:pos x="14" y="34"/>
                  </a:cxn>
                  <a:cxn ang="0">
                    <a:pos x="160" y="66"/>
                  </a:cxn>
                  <a:cxn ang="0">
                    <a:pos x="324" y="137"/>
                  </a:cxn>
                  <a:cxn ang="0">
                    <a:pos x="440" y="243"/>
                  </a:cxn>
                  <a:cxn ang="0">
                    <a:pos x="326" y="230"/>
                  </a:cxn>
                  <a:cxn ang="0">
                    <a:pos x="139" y="146"/>
                  </a:cxn>
                  <a:cxn ang="0">
                    <a:pos x="50" y="80"/>
                  </a:cxn>
                  <a:cxn ang="0">
                    <a:pos x="107" y="163"/>
                  </a:cxn>
                  <a:cxn ang="0">
                    <a:pos x="272" y="270"/>
                  </a:cxn>
                  <a:cxn ang="0">
                    <a:pos x="466" y="296"/>
                  </a:cxn>
                  <a:cxn ang="0">
                    <a:pos x="489" y="224"/>
                  </a:cxn>
                  <a:cxn ang="0">
                    <a:pos x="394" y="120"/>
                  </a:cxn>
                  <a:cxn ang="0">
                    <a:pos x="170" y="17"/>
                  </a:cxn>
                  <a:cxn ang="0">
                    <a:pos x="0" y="0"/>
                  </a:cxn>
                  <a:cxn ang="0">
                    <a:pos x="14" y="34"/>
                  </a:cxn>
                  <a:cxn ang="0">
                    <a:pos x="14" y="34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123" name="Freeform 27"/>
              <p:cNvSpPr>
                <a:spLocks/>
              </p:cNvSpPr>
              <p:nvPr userDrawn="1"/>
            </p:nvSpPr>
            <p:spPr bwMode="auto">
              <a:xfrm>
                <a:off x="565" y="3680"/>
                <a:ext cx="107" cy="238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91" y="25"/>
                  </a:cxn>
                  <a:cxn ang="0">
                    <a:pos x="80" y="192"/>
                  </a:cxn>
                  <a:cxn ang="0">
                    <a:pos x="106" y="327"/>
                  </a:cxn>
                  <a:cxn ang="0">
                    <a:pos x="213" y="451"/>
                  </a:cxn>
                  <a:cxn ang="0">
                    <a:pos x="97" y="478"/>
                  </a:cxn>
                  <a:cxn ang="0">
                    <a:pos x="30" y="344"/>
                  </a:cxn>
                  <a:cxn ang="0">
                    <a:pos x="0" y="57"/>
                  </a:cxn>
                  <a:cxn ang="0">
                    <a:pos x="24" y="0"/>
                  </a:cxn>
                  <a:cxn ang="0">
                    <a:pos x="24" y="0"/>
                  </a:cxn>
                </a:cxnLst>
                <a:rect l="0" t="0" r="r" b="b"/>
                <a:pathLst>
                  <a:path w="213" h="478">
                    <a:moveTo>
                      <a:pt x="24" y="0"/>
                    </a:moveTo>
                    <a:lnTo>
                      <a:pt x="91" y="25"/>
                    </a:lnTo>
                    <a:lnTo>
                      <a:pt x="80" y="192"/>
                    </a:lnTo>
                    <a:lnTo>
                      <a:pt x="106" y="327"/>
                    </a:lnTo>
                    <a:lnTo>
                      <a:pt x="213" y="451"/>
                    </a:lnTo>
                    <a:lnTo>
                      <a:pt x="97" y="478"/>
                    </a:lnTo>
                    <a:lnTo>
                      <a:pt x="30" y="344"/>
                    </a:lnTo>
                    <a:lnTo>
                      <a:pt x="0" y="57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grpSp>
            <p:nvGrpSpPr>
              <p:cNvPr id="1065" name="Group 28"/>
              <p:cNvGrpSpPr>
                <a:grpSpLocks/>
              </p:cNvGrpSpPr>
              <p:nvPr userDrawn="1"/>
            </p:nvGrpSpPr>
            <p:grpSpPr bwMode="auto">
              <a:xfrm>
                <a:off x="5" y="3490"/>
                <a:ext cx="1124" cy="678"/>
                <a:chOff x="5" y="3490"/>
                <a:chExt cx="1124" cy="678"/>
              </a:xfrm>
            </p:grpSpPr>
            <p:sp>
              <p:nvSpPr>
                <p:cNvPr id="4125" name="Freeform 29"/>
                <p:cNvSpPr>
                  <a:spLocks/>
                </p:cNvSpPr>
                <p:nvPr userDrawn="1"/>
              </p:nvSpPr>
              <p:spPr bwMode="auto">
                <a:xfrm>
                  <a:off x="669" y="4048"/>
                  <a:ext cx="75" cy="87"/>
                </a:xfrm>
                <a:custGeom>
                  <a:avLst/>
                  <a:gdLst/>
                  <a:ahLst/>
                  <a:cxnLst>
                    <a:cxn ang="0">
                      <a:pos x="110" y="0"/>
                    </a:cxn>
                    <a:cxn ang="0">
                      <a:pos x="40" y="66"/>
                    </a:cxn>
                    <a:cxn ang="0">
                      <a:pos x="0" y="173"/>
                    </a:cxn>
                    <a:cxn ang="0">
                      <a:pos x="80" y="160"/>
                    </a:cxn>
                    <a:cxn ang="0">
                      <a:pos x="103" y="84"/>
                    </a:cxn>
                    <a:cxn ang="0">
                      <a:pos x="150" y="27"/>
                    </a:cxn>
                    <a:cxn ang="0">
                      <a:pos x="110" y="0"/>
                    </a:cxn>
                    <a:cxn ang="0">
                      <a:pos x="110" y="0"/>
                    </a:cxn>
                  </a:cxnLst>
                  <a:rect l="0" t="0" r="r" b="b"/>
                  <a:pathLst>
                    <a:path w="150" h="173">
                      <a:moveTo>
                        <a:pt x="110" y="0"/>
                      </a:moveTo>
                      <a:lnTo>
                        <a:pt x="40" y="66"/>
                      </a:lnTo>
                      <a:lnTo>
                        <a:pt x="0" y="173"/>
                      </a:lnTo>
                      <a:lnTo>
                        <a:pt x="80" y="160"/>
                      </a:lnTo>
                      <a:lnTo>
                        <a:pt x="103" y="84"/>
                      </a:lnTo>
                      <a:lnTo>
                        <a:pt x="150" y="27"/>
                      </a:lnTo>
                      <a:lnTo>
                        <a:pt x="110" y="0"/>
                      </a:lnTo>
                      <a:lnTo>
                        <a:pt x="11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4126" name="Freeform 30"/>
                <p:cNvSpPr>
                  <a:spLocks/>
                </p:cNvSpPr>
                <p:nvPr userDrawn="1"/>
              </p:nvSpPr>
              <p:spPr bwMode="auto">
                <a:xfrm>
                  <a:off x="5" y="3728"/>
                  <a:ext cx="842" cy="440"/>
                </a:xfrm>
                <a:custGeom>
                  <a:avLst/>
                  <a:gdLst/>
                  <a:ahLst/>
                  <a:cxnLst>
                    <a:cxn ang="0">
                      <a:pos x="156" y="0"/>
                    </a:cxn>
                    <a:cxn ang="0">
                      <a:pos x="63" y="52"/>
                    </a:cxn>
                    <a:cxn ang="0">
                      <a:pos x="0" y="208"/>
                    </a:cxn>
                    <a:cxn ang="0">
                      <a:pos x="67" y="358"/>
                    </a:cxn>
                    <a:cxn ang="0">
                      <a:pos x="1182" y="867"/>
                    </a:cxn>
                    <a:cxn ang="0">
                      <a:pos x="1422" y="835"/>
                    </a:cxn>
                    <a:cxn ang="0">
                      <a:pos x="1616" y="880"/>
                    </a:cxn>
                    <a:cxn ang="0">
                      <a:pos x="1684" y="808"/>
                    </a:cxn>
                    <a:cxn ang="0">
                      <a:pos x="1502" y="664"/>
                    </a:cxn>
                    <a:cxn ang="0">
                      <a:pos x="1428" y="512"/>
                    </a:cxn>
                    <a:cxn ang="0">
                      <a:pos x="1369" y="527"/>
                    </a:cxn>
                    <a:cxn ang="0">
                      <a:pos x="1439" y="664"/>
                    </a:cxn>
                    <a:cxn ang="0">
                      <a:pos x="1578" y="810"/>
                    </a:cxn>
                    <a:cxn ang="0">
                      <a:pos x="1413" y="787"/>
                    </a:cxn>
                    <a:cxn ang="0">
                      <a:pos x="1219" y="814"/>
                    </a:cxn>
                    <a:cxn ang="0">
                      <a:pos x="1255" y="650"/>
                    </a:cxn>
                    <a:cxn ang="0">
                      <a:pos x="1338" y="538"/>
                    </a:cxn>
                    <a:cxn ang="0">
                      <a:pos x="1241" y="552"/>
                    </a:cxn>
                    <a:cxn ang="0">
                      <a:pos x="1165" y="658"/>
                    </a:cxn>
                    <a:cxn ang="0">
                      <a:pos x="1139" y="791"/>
                    </a:cxn>
                    <a:cxn ang="0">
                      <a:pos x="107" y="310"/>
                    </a:cxn>
                    <a:cxn ang="0">
                      <a:pos x="80" y="215"/>
                    </a:cxn>
                    <a:cxn ang="0">
                      <a:pos x="103" y="95"/>
                    </a:cxn>
                    <a:cxn ang="0">
                      <a:pos x="217" y="0"/>
                    </a:cxn>
                    <a:cxn ang="0">
                      <a:pos x="156" y="0"/>
                    </a:cxn>
                    <a:cxn ang="0">
                      <a:pos x="156" y="0"/>
                    </a:cxn>
                  </a:cxnLst>
                  <a:rect l="0" t="0" r="r" b="b"/>
                  <a:pathLst>
                    <a:path w="1684" h="880">
                      <a:moveTo>
                        <a:pt x="156" y="0"/>
                      </a:moveTo>
                      <a:lnTo>
                        <a:pt x="63" y="52"/>
                      </a:lnTo>
                      <a:lnTo>
                        <a:pt x="0" y="208"/>
                      </a:lnTo>
                      <a:lnTo>
                        <a:pt x="67" y="358"/>
                      </a:lnTo>
                      <a:lnTo>
                        <a:pt x="1182" y="867"/>
                      </a:lnTo>
                      <a:lnTo>
                        <a:pt x="1422" y="835"/>
                      </a:lnTo>
                      <a:lnTo>
                        <a:pt x="1616" y="880"/>
                      </a:lnTo>
                      <a:lnTo>
                        <a:pt x="1684" y="808"/>
                      </a:lnTo>
                      <a:lnTo>
                        <a:pt x="1502" y="664"/>
                      </a:lnTo>
                      <a:lnTo>
                        <a:pt x="1428" y="512"/>
                      </a:lnTo>
                      <a:lnTo>
                        <a:pt x="1369" y="527"/>
                      </a:lnTo>
                      <a:lnTo>
                        <a:pt x="1439" y="664"/>
                      </a:lnTo>
                      <a:lnTo>
                        <a:pt x="1578" y="810"/>
                      </a:lnTo>
                      <a:lnTo>
                        <a:pt x="1413" y="787"/>
                      </a:lnTo>
                      <a:lnTo>
                        <a:pt x="1219" y="814"/>
                      </a:lnTo>
                      <a:lnTo>
                        <a:pt x="1255" y="650"/>
                      </a:lnTo>
                      <a:lnTo>
                        <a:pt x="1338" y="538"/>
                      </a:lnTo>
                      <a:lnTo>
                        <a:pt x="1241" y="552"/>
                      </a:lnTo>
                      <a:lnTo>
                        <a:pt x="1165" y="658"/>
                      </a:lnTo>
                      <a:lnTo>
                        <a:pt x="1139" y="791"/>
                      </a:lnTo>
                      <a:lnTo>
                        <a:pt x="107" y="310"/>
                      </a:lnTo>
                      <a:lnTo>
                        <a:pt x="80" y="215"/>
                      </a:lnTo>
                      <a:lnTo>
                        <a:pt x="103" y="95"/>
                      </a:lnTo>
                      <a:lnTo>
                        <a:pt x="217" y="0"/>
                      </a:lnTo>
                      <a:lnTo>
                        <a:pt x="156" y="0"/>
                      </a:lnTo>
                      <a:lnTo>
                        <a:pt x="15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4127" name="Freeform 31"/>
                <p:cNvSpPr>
                  <a:spLocks/>
                </p:cNvSpPr>
                <p:nvPr userDrawn="1"/>
              </p:nvSpPr>
              <p:spPr bwMode="auto">
                <a:xfrm>
                  <a:off x="106" y="3770"/>
                  <a:ext cx="80" cy="167"/>
                </a:xfrm>
                <a:custGeom>
                  <a:avLst/>
                  <a:gdLst/>
                  <a:ahLst/>
                  <a:cxnLst>
                    <a:cxn ang="0">
                      <a:pos x="116" y="0"/>
                    </a:cxn>
                    <a:cxn ang="0">
                      <a:pos x="19" y="106"/>
                    </a:cxn>
                    <a:cxn ang="0">
                      <a:pos x="0" y="230"/>
                    </a:cxn>
                    <a:cxn ang="0">
                      <a:pos x="33" y="314"/>
                    </a:cxn>
                    <a:cxn ang="0">
                      <a:pos x="94" y="335"/>
                    </a:cxn>
                    <a:cxn ang="0">
                      <a:pos x="76" y="154"/>
                    </a:cxn>
                    <a:cxn ang="0">
                      <a:pos x="160" y="17"/>
                    </a:cxn>
                    <a:cxn ang="0">
                      <a:pos x="116" y="0"/>
                    </a:cxn>
                    <a:cxn ang="0">
                      <a:pos x="116" y="0"/>
                    </a:cxn>
                  </a:cxnLst>
                  <a:rect l="0" t="0" r="r" b="b"/>
                  <a:pathLst>
                    <a:path w="160" h="335">
                      <a:moveTo>
                        <a:pt x="116" y="0"/>
                      </a:moveTo>
                      <a:lnTo>
                        <a:pt x="19" y="106"/>
                      </a:lnTo>
                      <a:lnTo>
                        <a:pt x="0" y="230"/>
                      </a:lnTo>
                      <a:lnTo>
                        <a:pt x="33" y="314"/>
                      </a:lnTo>
                      <a:lnTo>
                        <a:pt x="94" y="335"/>
                      </a:lnTo>
                      <a:lnTo>
                        <a:pt x="76" y="154"/>
                      </a:lnTo>
                      <a:lnTo>
                        <a:pt x="160" y="17"/>
                      </a:lnTo>
                      <a:lnTo>
                        <a:pt x="116" y="0"/>
                      </a:lnTo>
                      <a:lnTo>
                        <a:pt x="11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4128" name="Freeform 32"/>
                <p:cNvSpPr>
                  <a:spLocks/>
                </p:cNvSpPr>
                <p:nvPr userDrawn="1"/>
              </p:nvSpPr>
              <p:spPr bwMode="auto">
                <a:xfrm>
                  <a:off x="449" y="3490"/>
                  <a:ext cx="322" cy="594"/>
                </a:xfrm>
                <a:custGeom>
                  <a:avLst/>
                  <a:gdLst/>
                  <a:ahLst/>
                  <a:cxnLst>
                    <a:cxn ang="0">
                      <a:pos x="218" y="896"/>
                    </a:cxn>
                    <a:cxn ang="0">
                      <a:pos x="0" y="124"/>
                    </a:cxn>
                    <a:cxn ang="0">
                      <a:pos x="81" y="38"/>
                    </a:cxn>
                    <a:cxn ang="0">
                      <a:pos x="258" y="0"/>
                    </a:cxn>
                    <a:cxn ang="0">
                      <a:pos x="399" y="57"/>
                    </a:cxn>
                    <a:cxn ang="0">
                      <a:pos x="642" y="1188"/>
                    </a:cxn>
                    <a:cxn ang="0">
                      <a:pos x="555" y="1091"/>
                    </a:cxn>
                    <a:cxn ang="0">
                      <a:pos x="355" y="97"/>
                    </a:cxn>
                    <a:cxn ang="0">
                      <a:pos x="226" y="61"/>
                    </a:cxn>
                    <a:cxn ang="0">
                      <a:pos x="119" y="74"/>
                    </a:cxn>
                    <a:cxn ang="0">
                      <a:pos x="76" y="141"/>
                    </a:cxn>
                    <a:cxn ang="0">
                      <a:pos x="306" y="924"/>
                    </a:cxn>
                    <a:cxn ang="0">
                      <a:pos x="218" y="896"/>
                    </a:cxn>
                    <a:cxn ang="0">
                      <a:pos x="218" y="896"/>
                    </a:cxn>
                  </a:cxnLst>
                  <a:rect l="0" t="0" r="r" b="b"/>
                  <a:pathLst>
                    <a:path w="642" h="1188">
                      <a:moveTo>
                        <a:pt x="218" y="896"/>
                      </a:moveTo>
                      <a:lnTo>
                        <a:pt x="0" y="124"/>
                      </a:lnTo>
                      <a:lnTo>
                        <a:pt x="81" y="38"/>
                      </a:lnTo>
                      <a:lnTo>
                        <a:pt x="258" y="0"/>
                      </a:lnTo>
                      <a:lnTo>
                        <a:pt x="399" y="57"/>
                      </a:lnTo>
                      <a:lnTo>
                        <a:pt x="642" y="1188"/>
                      </a:lnTo>
                      <a:lnTo>
                        <a:pt x="555" y="1091"/>
                      </a:lnTo>
                      <a:lnTo>
                        <a:pt x="355" y="97"/>
                      </a:lnTo>
                      <a:lnTo>
                        <a:pt x="226" y="61"/>
                      </a:lnTo>
                      <a:lnTo>
                        <a:pt x="119" y="74"/>
                      </a:lnTo>
                      <a:lnTo>
                        <a:pt x="76" y="141"/>
                      </a:lnTo>
                      <a:lnTo>
                        <a:pt x="306" y="924"/>
                      </a:lnTo>
                      <a:lnTo>
                        <a:pt x="218" y="896"/>
                      </a:lnTo>
                      <a:lnTo>
                        <a:pt x="218" y="89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4129" name="Freeform 33"/>
                <p:cNvSpPr>
                  <a:spLocks/>
                </p:cNvSpPr>
                <p:nvPr userDrawn="1"/>
              </p:nvSpPr>
              <p:spPr bwMode="auto">
                <a:xfrm>
                  <a:off x="578" y="3650"/>
                  <a:ext cx="96" cy="252"/>
                </a:xfrm>
                <a:custGeom>
                  <a:avLst/>
                  <a:gdLst/>
                  <a:ahLst/>
                  <a:cxnLst>
                    <a:cxn ang="0">
                      <a:pos x="0" y="27"/>
                    </a:cxn>
                    <a:cxn ang="0">
                      <a:pos x="76" y="194"/>
                    </a:cxn>
                    <a:cxn ang="0">
                      <a:pos x="113" y="318"/>
                    </a:cxn>
                    <a:cxn ang="0">
                      <a:pos x="116" y="504"/>
                    </a:cxn>
                    <a:cxn ang="0">
                      <a:pos x="192" y="504"/>
                    </a:cxn>
                    <a:cxn ang="0">
                      <a:pos x="187" y="360"/>
                    </a:cxn>
                    <a:cxn ang="0">
                      <a:pos x="162" y="208"/>
                    </a:cxn>
                    <a:cxn ang="0">
                      <a:pos x="99" y="59"/>
                    </a:cxn>
                    <a:cxn ang="0">
                      <a:pos x="63" y="0"/>
                    </a:cxn>
                    <a:cxn ang="0">
                      <a:pos x="0" y="27"/>
                    </a:cxn>
                    <a:cxn ang="0">
                      <a:pos x="0" y="27"/>
                    </a:cxn>
                  </a:cxnLst>
                  <a:rect l="0" t="0" r="r" b="b"/>
                  <a:pathLst>
                    <a:path w="192" h="504">
                      <a:moveTo>
                        <a:pt x="0" y="27"/>
                      </a:moveTo>
                      <a:lnTo>
                        <a:pt x="76" y="194"/>
                      </a:lnTo>
                      <a:lnTo>
                        <a:pt x="113" y="318"/>
                      </a:lnTo>
                      <a:lnTo>
                        <a:pt x="116" y="504"/>
                      </a:lnTo>
                      <a:lnTo>
                        <a:pt x="192" y="504"/>
                      </a:lnTo>
                      <a:lnTo>
                        <a:pt x="187" y="360"/>
                      </a:lnTo>
                      <a:lnTo>
                        <a:pt x="162" y="208"/>
                      </a:lnTo>
                      <a:lnTo>
                        <a:pt x="99" y="59"/>
                      </a:lnTo>
                      <a:lnTo>
                        <a:pt x="63" y="0"/>
                      </a:lnTo>
                      <a:lnTo>
                        <a:pt x="0" y="27"/>
                      </a:lnTo>
                      <a:lnTo>
                        <a:pt x="0" y="2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4130" name="Freeform 34"/>
                <p:cNvSpPr>
                  <a:spLocks/>
                </p:cNvSpPr>
                <p:nvPr userDrawn="1"/>
              </p:nvSpPr>
              <p:spPr bwMode="auto">
                <a:xfrm>
                  <a:off x="328" y="3630"/>
                  <a:ext cx="195" cy="135"/>
                </a:xfrm>
                <a:custGeom>
                  <a:avLst/>
                  <a:gdLst/>
                  <a:ahLst/>
                  <a:cxnLst>
                    <a:cxn ang="0">
                      <a:pos x="297" y="0"/>
                    </a:cxn>
                    <a:cxn ang="0">
                      <a:pos x="257" y="17"/>
                    </a:cxn>
                    <a:cxn ang="0">
                      <a:pos x="253" y="66"/>
                    </a:cxn>
                    <a:cxn ang="0">
                      <a:pos x="0" y="169"/>
                    </a:cxn>
                    <a:cxn ang="0">
                      <a:pos x="0" y="222"/>
                    </a:cxn>
                    <a:cxn ang="0">
                      <a:pos x="284" y="226"/>
                    </a:cxn>
                    <a:cxn ang="0">
                      <a:pos x="320" y="269"/>
                    </a:cxn>
                    <a:cxn ang="0">
                      <a:pos x="390" y="266"/>
                    </a:cxn>
                    <a:cxn ang="0">
                      <a:pos x="383" y="190"/>
                    </a:cxn>
                    <a:cxn ang="0">
                      <a:pos x="116" y="176"/>
                    </a:cxn>
                    <a:cxn ang="0">
                      <a:pos x="333" y="89"/>
                    </a:cxn>
                    <a:cxn ang="0">
                      <a:pos x="297" y="0"/>
                    </a:cxn>
                    <a:cxn ang="0">
                      <a:pos x="297" y="0"/>
                    </a:cxn>
                  </a:cxnLst>
                  <a:rect l="0" t="0" r="r" b="b"/>
                  <a:pathLst>
                    <a:path w="390" h="269">
                      <a:moveTo>
                        <a:pt x="297" y="0"/>
                      </a:moveTo>
                      <a:lnTo>
                        <a:pt x="257" y="17"/>
                      </a:lnTo>
                      <a:lnTo>
                        <a:pt x="253" y="66"/>
                      </a:lnTo>
                      <a:lnTo>
                        <a:pt x="0" y="169"/>
                      </a:lnTo>
                      <a:lnTo>
                        <a:pt x="0" y="222"/>
                      </a:lnTo>
                      <a:lnTo>
                        <a:pt x="284" y="226"/>
                      </a:lnTo>
                      <a:lnTo>
                        <a:pt x="320" y="269"/>
                      </a:lnTo>
                      <a:lnTo>
                        <a:pt x="390" y="266"/>
                      </a:lnTo>
                      <a:lnTo>
                        <a:pt x="383" y="190"/>
                      </a:lnTo>
                      <a:lnTo>
                        <a:pt x="116" y="176"/>
                      </a:lnTo>
                      <a:lnTo>
                        <a:pt x="333" y="89"/>
                      </a:lnTo>
                      <a:lnTo>
                        <a:pt x="297" y="0"/>
                      </a:lnTo>
                      <a:lnTo>
                        <a:pt x="297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4131" name="Freeform 35"/>
                <p:cNvSpPr>
                  <a:spLocks/>
                </p:cNvSpPr>
                <p:nvPr userDrawn="1"/>
              </p:nvSpPr>
              <p:spPr bwMode="auto">
                <a:xfrm>
                  <a:off x="658" y="3538"/>
                  <a:ext cx="471" cy="212"/>
                </a:xfrm>
                <a:custGeom>
                  <a:avLst/>
                  <a:gdLst/>
                  <a:ahLst/>
                  <a:cxnLst>
                    <a:cxn ang="0">
                      <a:pos x="0" y="131"/>
                    </a:cxn>
                    <a:cxn ang="0">
                      <a:pos x="863" y="0"/>
                    </a:cxn>
                    <a:cxn ang="0">
                      <a:pos x="926" y="78"/>
                    </a:cxn>
                    <a:cxn ang="0">
                      <a:pos x="941" y="181"/>
                    </a:cxn>
                    <a:cxn ang="0">
                      <a:pos x="903" y="282"/>
                    </a:cxn>
                    <a:cxn ang="0">
                      <a:pos x="57" y="424"/>
                    </a:cxn>
                    <a:cxn ang="0">
                      <a:pos x="53" y="384"/>
                    </a:cxn>
                    <a:cxn ang="0">
                      <a:pos x="863" y="242"/>
                    </a:cxn>
                    <a:cxn ang="0">
                      <a:pos x="893" y="145"/>
                    </a:cxn>
                    <a:cxn ang="0">
                      <a:pos x="840" y="57"/>
                    </a:cxn>
                    <a:cxn ang="0">
                      <a:pos x="0" y="185"/>
                    </a:cxn>
                    <a:cxn ang="0">
                      <a:pos x="0" y="131"/>
                    </a:cxn>
                    <a:cxn ang="0">
                      <a:pos x="0" y="131"/>
                    </a:cxn>
                  </a:cxnLst>
                  <a:rect l="0" t="0" r="r" b="b"/>
                  <a:pathLst>
                    <a:path w="941" h="424">
                      <a:moveTo>
                        <a:pt x="0" y="131"/>
                      </a:moveTo>
                      <a:lnTo>
                        <a:pt x="863" y="0"/>
                      </a:lnTo>
                      <a:lnTo>
                        <a:pt x="926" y="78"/>
                      </a:lnTo>
                      <a:lnTo>
                        <a:pt x="941" y="181"/>
                      </a:lnTo>
                      <a:lnTo>
                        <a:pt x="903" y="282"/>
                      </a:lnTo>
                      <a:lnTo>
                        <a:pt x="57" y="424"/>
                      </a:lnTo>
                      <a:lnTo>
                        <a:pt x="53" y="384"/>
                      </a:lnTo>
                      <a:lnTo>
                        <a:pt x="863" y="242"/>
                      </a:lnTo>
                      <a:lnTo>
                        <a:pt x="893" y="145"/>
                      </a:lnTo>
                      <a:lnTo>
                        <a:pt x="840" y="57"/>
                      </a:lnTo>
                      <a:lnTo>
                        <a:pt x="0" y="185"/>
                      </a:lnTo>
                      <a:lnTo>
                        <a:pt x="0" y="131"/>
                      </a:lnTo>
                      <a:lnTo>
                        <a:pt x="0" y="13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4132" name="Freeform 36"/>
                <p:cNvSpPr>
                  <a:spLocks/>
                </p:cNvSpPr>
                <p:nvPr userDrawn="1"/>
              </p:nvSpPr>
              <p:spPr bwMode="auto">
                <a:xfrm>
                  <a:off x="717" y="3606"/>
                  <a:ext cx="245" cy="86"/>
                </a:xfrm>
                <a:custGeom>
                  <a:avLst/>
                  <a:gdLst/>
                  <a:ahLst/>
                  <a:cxnLst>
                    <a:cxn ang="0">
                      <a:pos x="0" y="126"/>
                    </a:cxn>
                    <a:cxn ang="0">
                      <a:pos x="66" y="173"/>
                    </a:cxn>
                    <a:cxn ang="0">
                      <a:pos x="222" y="166"/>
                    </a:cxn>
                    <a:cxn ang="0">
                      <a:pos x="418" y="116"/>
                    </a:cxn>
                    <a:cxn ang="0">
                      <a:pos x="488" y="42"/>
                    </a:cxn>
                    <a:cxn ang="0">
                      <a:pos x="443" y="2"/>
                    </a:cxn>
                    <a:cxn ang="0">
                      <a:pos x="253" y="0"/>
                    </a:cxn>
                    <a:cxn ang="0">
                      <a:pos x="110" y="12"/>
                    </a:cxn>
                    <a:cxn ang="0">
                      <a:pos x="15" y="76"/>
                    </a:cxn>
                    <a:cxn ang="0">
                      <a:pos x="112" y="95"/>
                    </a:cxn>
                    <a:cxn ang="0">
                      <a:pos x="275" y="53"/>
                    </a:cxn>
                    <a:cxn ang="0">
                      <a:pos x="416" y="53"/>
                    </a:cxn>
                    <a:cxn ang="0">
                      <a:pos x="268" y="110"/>
                    </a:cxn>
                    <a:cxn ang="0">
                      <a:pos x="142" y="126"/>
                    </a:cxn>
                    <a:cxn ang="0">
                      <a:pos x="0" y="126"/>
                    </a:cxn>
                    <a:cxn ang="0">
                      <a:pos x="0" y="126"/>
                    </a:cxn>
                  </a:cxnLst>
                  <a:rect l="0" t="0" r="r" b="b"/>
                  <a:pathLst>
                    <a:path w="488" h="173">
                      <a:moveTo>
                        <a:pt x="0" y="126"/>
                      </a:moveTo>
                      <a:lnTo>
                        <a:pt x="66" y="173"/>
                      </a:lnTo>
                      <a:lnTo>
                        <a:pt x="222" y="166"/>
                      </a:lnTo>
                      <a:lnTo>
                        <a:pt x="418" y="116"/>
                      </a:lnTo>
                      <a:lnTo>
                        <a:pt x="488" y="42"/>
                      </a:lnTo>
                      <a:lnTo>
                        <a:pt x="443" y="2"/>
                      </a:lnTo>
                      <a:lnTo>
                        <a:pt x="253" y="0"/>
                      </a:lnTo>
                      <a:lnTo>
                        <a:pt x="110" y="12"/>
                      </a:lnTo>
                      <a:lnTo>
                        <a:pt x="15" y="76"/>
                      </a:lnTo>
                      <a:lnTo>
                        <a:pt x="112" y="95"/>
                      </a:lnTo>
                      <a:lnTo>
                        <a:pt x="275" y="53"/>
                      </a:lnTo>
                      <a:lnTo>
                        <a:pt x="416" y="53"/>
                      </a:lnTo>
                      <a:lnTo>
                        <a:pt x="268" y="110"/>
                      </a:lnTo>
                      <a:lnTo>
                        <a:pt x="142" y="126"/>
                      </a:lnTo>
                      <a:lnTo>
                        <a:pt x="0" y="126"/>
                      </a:lnTo>
                      <a:lnTo>
                        <a:pt x="0" y="12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</p:grpSp>
        </p:grpSp>
      </p:grpSp>
      <p:grpSp>
        <p:nvGrpSpPr>
          <p:cNvPr id="1035" name="Group 37"/>
          <p:cNvGrpSpPr>
            <a:grpSpLocks/>
          </p:cNvGrpSpPr>
          <p:nvPr/>
        </p:nvGrpSpPr>
        <p:grpSpPr bwMode="auto">
          <a:xfrm>
            <a:off x="8680450" y="2116138"/>
            <a:ext cx="385763" cy="4308475"/>
            <a:chOff x="5468" y="1333"/>
            <a:chExt cx="243" cy="2714"/>
          </a:xfrm>
        </p:grpSpPr>
        <p:sp>
          <p:nvSpPr>
            <p:cNvPr id="4134" name="Freeform 38"/>
            <p:cNvSpPr>
              <a:spLocks/>
            </p:cNvSpPr>
            <p:nvPr userDrawn="1"/>
          </p:nvSpPr>
          <p:spPr bwMode="auto">
            <a:xfrm flipH="1">
              <a:off x="5468" y="2620"/>
              <a:ext cx="205" cy="1427"/>
            </a:xfrm>
            <a:custGeom>
              <a:avLst/>
              <a:gdLst/>
              <a:ahLst/>
              <a:cxnLst>
                <a:cxn ang="0">
                  <a:pos x="692" y="3156"/>
                </a:cxn>
                <a:cxn ang="0">
                  <a:pos x="380" y="2945"/>
                </a:cxn>
                <a:cxn ang="0">
                  <a:pos x="319" y="2783"/>
                </a:cxn>
                <a:cxn ang="0">
                  <a:pos x="371" y="2542"/>
                </a:cxn>
                <a:cxn ang="0">
                  <a:pos x="591" y="2251"/>
                </a:cxn>
                <a:cxn ang="0">
                  <a:pos x="641" y="2070"/>
                </a:cxn>
                <a:cxn ang="0">
                  <a:pos x="591" y="1948"/>
                </a:cxn>
                <a:cxn ang="0">
                  <a:pos x="401" y="1859"/>
                </a:cxn>
                <a:cxn ang="0">
                  <a:pos x="361" y="1747"/>
                </a:cxn>
                <a:cxn ang="0">
                  <a:pos x="430" y="1587"/>
                </a:cxn>
                <a:cxn ang="0">
                  <a:pos x="741" y="1156"/>
                </a:cxn>
                <a:cxn ang="0">
                  <a:pos x="772" y="945"/>
                </a:cxn>
                <a:cxn ang="0">
                  <a:pos x="692" y="713"/>
                </a:cxn>
                <a:cxn ang="0">
                  <a:pos x="430" y="603"/>
                </a:cxn>
                <a:cxn ang="0">
                  <a:pos x="200" y="422"/>
                </a:cxn>
                <a:cxn ang="0">
                  <a:pos x="0" y="0"/>
                </a:cxn>
                <a:cxn ang="0">
                  <a:pos x="29" y="382"/>
                </a:cxn>
                <a:cxn ang="0">
                  <a:pos x="179" y="612"/>
                </a:cxn>
                <a:cxn ang="0">
                  <a:pos x="380" y="753"/>
                </a:cxn>
                <a:cxn ang="0">
                  <a:pos x="601" y="833"/>
                </a:cxn>
                <a:cxn ang="0">
                  <a:pos x="612" y="1044"/>
                </a:cxn>
                <a:cxn ang="0">
                  <a:pos x="500" y="1266"/>
                </a:cxn>
                <a:cxn ang="0">
                  <a:pos x="240" y="1658"/>
                </a:cxn>
                <a:cxn ang="0">
                  <a:pos x="230" y="1909"/>
                </a:cxn>
                <a:cxn ang="0">
                  <a:pos x="471" y="2049"/>
                </a:cxn>
                <a:cxn ang="0">
                  <a:pos x="460" y="2180"/>
                </a:cxn>
                <a:cxn ang="0">
                  <a:pos x="249" y="2452"/>
                </a:cxn>
                <a:cxn ang="0">
                  <a:pos x="160" y="2713"/>
                </a:cxn>
                <a:cxn ang="0">
                  <a:pos x="240" y="2994"/>
                </a:cxn>
                <a:cxn ang="0">
                  <a:pos x="430" y="3144"/>
                </a:cxn>
                <a:cxn ang="0">
                  <a:pos x="671" y="3266"/>
                </a:cxn>
                <a:cxn ang="0">
                  <a:pos x="692" y="3156"/>
                </a:cxn>
                <a:cxn ang="0">
                  <a:pos x="692" y="3156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135" name="Freeform 39"/>
            <p:cNvSpPr>
              <a:spLocks/>
            </p:cNvSpPr>
            <p:nvPr userDrawn="1"/>
          </p:nvSpPr>
          <p:spPr bwMode="auto">
            <a:xfrm flipH="1">
              <a:off x="5506" y="1333"/>
              <a:ext cx="205" cy="1633"/>
            </a:xfrm>
            <a:custGeom>
              <a:avLst/>
              <a:gdLst/>
              <a:ahLst/>
              <a:cxnLst>
                <a:cxn ang="0">
                  <a:pos x="692" y="3156"/>
                </a:cxn>
                <a:cxn ang="0">
                  <a:pos x="380" y="2945"/>
                </a:cxn>
                <a:cxn ang="0">
                  <a:pos x="319" y="2783"/>
                </a:cxn>
                <a:cxn ang="0">
                  <a:pos x="371" y="2542"/>
                </a:cxn>
                <a:cxn ang="0">
                  <a:pos x="591" y="2251"/>
                </a:cxn>
                <a:cxn ang="0">
                  <a:pos x="641" y="2070"/>
                </a:cxn>
                <a:cxn ang="0">
                  <a:pos x="591" y="1948"/>
                </a:cxn>
                <a:cxn ang="0">
                  <a:pos x="401" y="1859"/>
                </a:cxn>
                <a:cxn ang="0">
                  <a:pos x="361" y="1747"/>
                </a:cxn>
                <a:cxn ang="0">
                  <a:pos x="430" y="1587"/>
                </a:cxn>
                <a:cxn ang="0">
                  <a:pos x="741" y="1156"/>
                </a:cxn>
                <a:cxn ang="0">
                  <a:pos x="772" y="945"/>
                </a:cxn>
                <a:cxn ang="0">
                  <a:pos x="692" y="713"/>
                </a:cxn>
                <a:cxn ang="0">
                  <a:pos x="430" y="603"/>
                </a:cxn>
                <a:cxn ang="0">
                  <a:pos x="200" y="422"/>
                </a:cxn>
                <a:cxn ang="0">
                  <a:pos x="0" y="0"/>
                </a:cxn>
                <a:cxn ang="0">
                  <a:pos x="29" y="382"/>
                </a:cxn>
                <a:cxn ang="0">
                  <a:pos x="179" y="612"/>
                </a:cxn>
                <a:cxn ang="0">
                  <a:pos x="380" y="753"/>
                </a:cxn>
                <a:cxn ang="0">
                  <a:pos x="601" y="833"/>
                </a:cxn>
                <a:cxn ang="0">
                  <a:pos x="612" y="1044"/>
                </a:cxn>
                <a:cxn ang="0">
                  <a:pos x="500" y="1266"/>
                </a:cxn>
                <a:cxn ang="0">
                  <a:pos x="240" y="1658"/>
                </a:cxn>
                <a:cxn ang="0">
                  <a:pos x="230" y="1909"/>
                </a:cxn>
                <a:cxn ang="0">
                  <a:pos x="471" y="2049"/>
                </a:cxn>
                <a:cxn ang="0">
                  <a:pos x="460" y="2180"/>
                </a:cxn>
                <a:cxn ang="0">
                  <a:pos x="249" y="2452"/>
                </a:cxn>
                <a:cxn ang="0">
                  <a:pos x="160" y="2713"/>
                </a:cxn>
                <a:cxn ang="0">
                  <a:pos x="240" y="2994"/>
                </a:cxn>
                <a:cxn ang="0">
                  <a:pos x="430" y="3144"/>
                </a:cxn>
                <a:cxn ang="0">
                  <a:pos x="671" y="3266"/>
                </a:cxn>
                <a:cxn ang="0">
                  <a:pos x="692" y="3156"/>
                </a:cxn>
                <a:cxn ang="0">
                  <a:pos x="692" y="3156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grpSp>
        <p:nvGrpSpPr>
          <p:cNvPr id="1036" name="Group 40"/>
          <p:cNvGrpSpPr>
            <a:grpSpLocks/>
          </p:cNvGrpSpPr>
          <p:nvPr/>
        </p:nvGrpSpPr>
        <p:grpSpPr bwMode="auto">
          <a:xfrm>
            <a:off x="7318375" y="90488"/>
            <a:ext cx="2133600" cy="1911350"/>
            <a:chOff x="4610" y="57"/>
            <a:chExt cx="1344" cy="1204"/>
          </a:xfrm>
        </p:grpSpPr>
        <p:grpSp>
          <p:nvGrpSpPr>
            <p:cNvPr id="1037" name="Group 41"/>
            <p:cNvGrpSpPr>
              <a:grpSpLocks/>
            </p:cNvGrpSpPr>
            <p:nvPr userDrawn="1"/>
          </p:nvGrpSpPr>
          <p:grpSpPr bwMode="auto">
            <a:xfrm>
              <a:off x="4610" y="57"/>
              <a:ext cx="1344" cy="1204"/>
              <a:chOff x="4610" y="57"/>
              <a:chExt cx="1344" cy="1204"/>
            </a:xfrm>
          </p:grpSpPr>
          <p:sp>
            <p:nvSpPr>
              <p:cNvPr id="4138" name="Freeform 42"/>
              <p:cNvSpPr>
                <a:spLocks/>
              </p:cNvSpPr>
              <p:nvPr userDrawn="1"/>
            </p:nvSpPr>
            <p:spPr bwMode="auto">
              <a:xfrm rot="-3172564">
                <a:off x="5430" y="1086"/>
                <a:ext cx="62" cy="288"/>
              </a:xfrm>
              <a:custGeom>
                <a:avLst/>
                <a:gdLst/>
                <a:ahLst/>
                <a:cxnLst>
                  <a:cxn ang="0">
                    <a:pos x="123" y="9"/>
                  </a:cxn>
                  <a:cxn ang="0">
                    <a:pos x="131" y="342"/>
                  </a:cxn>
                  <a:cxn ang="0">
                    <a:pos x="0" y="806"/>
                  </a:cxn>
                  <a:cxn ang="0">
                    <a:pos x="79" y="789"/>
                  </a:cxn>
                  <a:cxn ang="0">
                    <a:pos x="218" y="376"/>
                  </a:cxn>
                  <a:cxn ang="0">
                    <a:pos x="245" y="0"/>
                  </a:cxn>
                  <a:cxn ang="0">
                    <a:pos x="123" y="9"/>
                  </a:cxn>
                  <a:cxn ang="0">
                    <a:pos x="123" y="9"/>
                  </a:cxn>
                </a:cxnLst>
                <a:rect l="0" t="0" r="r" b="b"/>
                <a:pathLst>
                  <a:path w="245" h="806">
                    <a:moveTo>
                      <a:pt x="123" y="9"/>
                    </a:moveTo>
                    <a:lnTo>
                      <a:pt x="131" y="342"/>
                    </a:lnTo>
                    <a:lnTo>
                      <a:pt x="0" y="806"/>
                    </a:lnTo>
                    <a:lnTo>
                      <a:pt x="79" y="789"/>
                    </a:lnTo>
                    <a:lnTo>
                      <a:pt x="218" y="376"/>
                    </a:lnTo>
                    <a:lnTo>
                      <a:pt x="245" y="0"/>
                    </a:lnTo>
                    <a:lnTo>
                      <a:pt x="123" y="9"/>
                    </a:lnTo>
                    <a:lnTo>
                      <a:pt x="123" y="9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grpSp>
            <p:nvGrpSpPr>
              <p:cNvPr id="1040" name="Group 43"/>
              <p:cNvGrpSpPr>
                <a:grpSpLocks/>
              </p:cNvGrpSpPr>
              <p:nvPr userDrawn="1"/>
            </p:nvGrpSpPr>
            <p:grpSpPr bwMode="auto">
              <a:xfrm>
                <a:off x="4610" y="57"/>
                <a:ext cx="1344" cy="985"/>
                <a:chOff x="4610" y="57"/>
                <a:chExt cx="1344" cy="985"/>
              </a:xfrm>
            </p:grpSpPr>
            <p:sp>
              <p:nvSpPr>
                <p:cNvPr id="4140" name="Freeform 44"/>
                <p:cNvSpPr>
                  <a:spLocks/>
                </p:cNvSpPr>
                <p:nvPr userDrawn="1"/>
              </p:nvSpPr>
              <p:spPr bwMode="auto">
                <a:xfrm rot="-3172564">
                  <a:off x="4966" y="71"/>
                  <a:ext cx="153" cy="12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98" y="184"/>
                    </a:cxn>
                    <a:cxn ang="0">
                      <a:pos x="500" y="349"/>
                    </a:cxn>
                    <a:cxn ang="0">
                      <a:pos x="604" y="140"/>
                    </a:cxn>
                    <a:cxn ang="0">
                      <a:pos x="359" y="9"/>
                    </a:cxn>
                    <a:cxn ang="0">
                      <a:pos x="464" y="184"/>
                    </a:cxn>
                    <a:cxn ang="0">
                      <a:pos x="131" y="17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604" h="349">
                      <a:moveTo>
                        <a:pt x="0" y="0"/>
                      </a:moveTo>
                      <a:lnTo>
                        <a:pt x="298" y="184"/>
                      </a:lnTo>
                      <a:lnTo>
                        <a:pt x="500" y="349"/>
                      </a:lnTo>
                      <a:lnTo>
                        <a:pt x="604" y="140"/>
                      </a:lnTo>
                      <a:lnTo>
                        <a:pt x="359" y="9"/>
                      </a:lnTo>
                      <a:lnTo>
                        <a:pt x="464" y="184"/>
                      </a:lnTo>
                      <a:lnTo>
                        <a:pt x="131" y="17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4141" name="Freeform 45"/>
                <p:cNvSpPr>
                  <a:spLocks/>
                </p:cNvSpPr>
                <p:nvPr userDrawn="1"/>
              </p:nvSpPr>
              <p:spPr bwMode="auto">
                <a:xfrm rot="-3172564">
                  <a:off x="5049" y="331"/>
                  <a:ext cx="269" cy="438"/>
                </a:xfrm>
                <a:custGeom>
                  <a:avLst/>
                  <a:gdLst/>
                  <a:ahLst/>
                  <a:cxnLst>
                    <a:cxn ang="0">
                      <a:pos x="741" y="129"/>
                    </a:cxn>
                    <a:cxn ang="0">
                      <a:pos x="485" y="352"/>
                    </a:cxn>
                    <a:cxn ang="0">
                      <a:pos x="163" y="762"/>
                    </a:cxn>
                    <a:cxn ang="0">
                      <a:pos x="0" y="1101"/>
                    </a:cxn>
                    <a:cxn ang="0">
                      <a:pos x="59" y="1230"/>
                    </a:cxn>
                    <a:cxn ang="0">
                      <a:pos x="262" y="1201"/>
                    </a:cxn>
                    <a:cxn ang="0">
                      <a:pos x="578" y="914"/>
                    </a:cxn>
                    <a:cxn ang="0">
                      <a:pos x="876" y="534"/>
                    </a:cxn>
                    <a:cxn ang="0">
                      <a:pos x="1034" y="270"/>
                    </a:cxn>
                    <a:cxn ang="0">
                      <a:pos x="1064" y="84"/>
                    </a:cxn>
                    <a:cxn ang="0">
                      <a:pos x="977" y="0"/>
                    </a:cxn>
                    <a:cxn ang="0">
                      <a:pos x="836" y="65"/>
                    </a:cxn>
                    <a:cxn ang="0">
                      <a:pos x="969" y="107"/>
                    </a:cxn>
                    <a:cxn ang="0">
                      <a:pos x="876" y="352"/>
                    </a:cxn>
                    <a:cxn ang="0">
                      <a:pos x="690" y="656"/>
                    </a:cxn>
                    <a:cxn ang="0">
                      <a:pos x="350" y="1008"/>
                    </a:cxn>
                    <a:cxn ang="0">
                      <a:pos x="116" y="1114"/>
                    </a:cxn>
                    <a:cxn ang="0">
                      <a:pos x="135" y="943"/>
                    </a:cxn>
                    <a:cxn ang="0">
                      <a:pos x="437" y="504"/>
                    </a:cxn>
                    <a:cxn ang="0">
                      <a:pos x="831" y="118"/>
                    </a:cxn>
                    <a:cxn ang="0">
                      <a:pos x="741" y="129"/>
                    </a:cxn>
                    <a:cxn ang="0">
                      <a:pos x="741" y="129"/>
                    </a:cxn>
                  </a:cxnLst>
                  <a:rect l="0" t="0" r="r" b="b"/>
                  <a:pathLst>
                    <a:path w="1064" h="1230">
                      <a:moveTo>
                        <a:pt x="741" y="129"/>
                      </a:moveTo>
                      <a:lnTo>
                        <a:pt x="485" y="352"/>
                      </a:lnTo>
                      <a:lnTo>
                        <a:pt x="163" y="762"/>
                      </a:lnTo>
                      <a:lnTo>
                        <a:pt x="0" y="1101"/>
                      </a:lnTo>
                      <a:lnTo>
                        <a:pt x="59" y="1230"/>
                      </a:lnTo>
                      <a:lnTo>
                        <a:pt x="262" y="1201"/>
                      </a:lnTo>
                      <a:lnTo>
                        <a:pt x="578" y="914"/>
                      </a:lnTo>
                      <a:lnTo>
                        <a:pt x="876" y="534"/>
                      </a:lnTo>
                      <a:lnTo>
                        <a:pt x="1034" y="270"/>
                      </a:lnTo>
                      <a:lnTo>
                        <a:pt x="1064" y="84"/>
                      </a:lnTo>
                      <a:lnTo>
                        <a:pt x="977" y="0"/>
                      </a:lnTo>
                      <a:lnTo>
                        <a:pt x="836" y="65"/>
                      </a:lnTo>
                      <a:lnTo>
                        <a:pt x="969" y="107"/>
                      </a:lnTo>
                      <a:lnTo>
                        <a:pt x="876" y="352"/>
                      </a:lnTo>
                      <a:lnTo>
                        <a:pt x="690" y="656"/>
                      </a:lnTo>
                      <a:lnTo>
                        <a:pt x="350" y="1008"/>
                      </a:lnTo>
                      <a:lnTo>
                        <a:pt x="116" y="1114"/>
                      </a:lnTo>
                      <a:lnTo>
                        <a:pt x="135" y="943"/>
                      </a:lnTo>
                      <a:lnTo>
                        <a:pt x="437" y="504"/>
                      </a:lnTo>
                      <a:lnTo>
                        <a:pt x="831" y="118"/>
                      </a:lnTo>
                      <a:lnTo>
                        <a:pt x="741" y="129"/>
                      </a:lnTo>
                      <a:lnTo>
                        <a:pt x="741" y="12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4142" name="Freeform 46"/>
                <p:cNvSpPr>
                  <a:spLocks/>
                </p:cNvSpPr>
                <p:nvPr userDrawn="1"/>
              </p:nvSpPr>
              <p:spPr bwMode="auto">
                <a:xfrm rot="-3172564">
                  <a:off x="4859" y="181"/>
                  <a:ext cx="505" cy="898"/>
                </a:xfrm>
                <a:custGeom>
                  <a:avLst/>
                  <a:gdLst/>
                  <a:ahLst/>
                  <a:cxnLst>
                    <a:cxn ang="0">
                      <a:pos x="1941" y="0"/>
                    </a:cxn>
                    <a:cxn ang="0">
                      <a:pos x="0" y="2521"/>
                    </a:cxn>
                    <a:cxn ang="0">
                      <a:pos x="192" y="2450"/>
                    </a:cxn>
                    <a:cxn ang="0">
                      <a:pos x="2002" y="61"/>
                    </a:cxn>
                    <a:cxn ang="0">
                      <a:pos x="1941" y="0"/>
                    </a:cxn>
                    <a:cxn ang="0">
                      <a:pos x="1941" y="0"/>
                    </a:cxn>
                  </a:cxnLst>
                  <a:rect l="0" t="0" r="r" b="b"/>
                  <a:pathLst>
                    <a:path w="2002" h="2521">
                      <a:moveTo>
                        <a:pt x="1941" y="0"/>
                      </a:moveTo>
                      <a:lnTo>
                        <a:pt x="0" y="2521"/>
                      </a:lnTo>
                      <a:lnTo>
                        <a:pt x="192" y="2450"/>
                      </a:lnTo>
                      <a:lnTo>
                        <a:pt x="2002" y="61"/>
                      </a:lnTo>
                      <a:lnTo>
                        <a:pt x="1941" y="0"/>
                      </a:lnTo>
                      <a:lnTo>
                        <a:pt x="1941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4143" name="Freeform 47"/>
                <p:cNvSpPr>
                  <a:spLocks/>
                </p:cNvSpPr>
                <p:nvPr userDrawn="1"/>
              </p:nvSpPr>
              <p:spPr bwMode="auto">
                <a:xfrm rot="-3172564">
                  <a:off x="4903" y="-19"/>
                  <a:ext cx="758" cy="1344"/>
                </a:xfrm>
                <a:custGeom>
                  <a:avLst/>
                  <a:gdLst/>
                  <a:ahLst/>
                  <a:cxnLst>
                    <a:cxn ang="0">
                      <a:pos x="95" y="2844"/>
                    </a:cxn>
                    <a:cxn ang="0">
                      <a:pos x="394" y="2834"/>
                    </a:cxn>
                    <a:cxn ang="0">
                      <a:pos x="821" y="3009"/>
                    </a:cxn>
                    <a:cxn ang="0">
                      <a:pos x="681" y="2817"/>
                    </a:cxn>
                    <a:cxn ang="0">
                      <a:pos x="367" y="2703"/>
                    </a:cxn>
                    <a:cxn ang="0">
                      <a:pos x="637" y="2720"/>
                    </a:cxn>
                    <a:cxn ang="0">
                      <a:pos x="979" y="2870"/>
                    </a:cxn>
                    <a:cxn ang="0">
                      <a:pos x="2859" y="420"/>
                    </a:cxn>
                    <a:cxn ang="0">
                      <a:pos x="2578" y="148"/>
                    </a:cxn>
                    <a:cxn ang="0">
                      <a:pos x="2308" y="0"/>
                    </a:cxn>
                    <a:cxn ang="0">
                      <a:pos x="2692" y="78"/>
                    </a:cxn>
                    <a:cxn ang="0">
                      <a:pos x="3007" y="428"/>
                    </a:cxn>
                    <a:cxn ang="0">
                      <a:pos x="831" y="3273"/>
                    </a:cxn>
                    <a:cxn ang="0">
                      <a:pos x="481" y="3412"/>
                    </a:cxn>
                    <a:cxn ang="0">
                      <a:pos x="105" y="3771"/>
                    </a:cxn>
                    <a:cxn ang="0">
                      <a:pos x="0" y="3667"/>
                    </a:cxn>
                    <a:cxn ang="0">
                      <a:pos x="131" y="3631"/>
                    </a:cxn>
                    <a:cxn ang="0">
                      <a:pos x="376" y="3385"/>
                    </a:cxn>
                    <a:cxn ang="0">
                      <a:pos x="165" y="3273"/>
                    </a:cxn>
                    <a:cxn ang="0">
                      <a:pos x="165" y="3176"/>
                    </a:cxn>
                    <a:cxn ang="0">
                      <a:pos x="411" y="3298"/>
                    </a:cxn>
                    <a:cxn ang="0">
                      <a:pos x="411" y="3186"/>
                    </a:cxn>
                    <a:cxn ang="0">
                      <a:pos x="603" y="3220"/>
                    </a:cxn>
                    <a:cxn ang="0">
                      <a:pos x="428" y="3079"/>
                    </a:cxn>
                    <a:cxn ang="0">
                      <a:pos x="629" y="3062"/>
                    </a:cxn>
                    <a:cxn ang="0">
                      <a:pos x="95" y="2844"/>
                    </a:cxn>
                    <a:cxn ang="0">
                      <a:pos x="95" y="2844"/>
                    </a:cxn>
                  </a:cxnLst>
                  <a:rect l="0" t="0" r="r" b="b"/>
                  <a:pathLst>
                    <a:path w="3007" h="3771">
                      <a:moveTo>
                        <a:pt x="95" y="2844"/>
                      </a:moveTo>
                      <a:lnTo>
                        <a:pt x="394" y="2834"/>
                      </a:lnTo>
                      <a:lnTo>
                        <a:pt x="821" y="3009"/>
                      </a:lnTo>
                      <a:lnTo>
                        <a:pt x="681" y="2817"/>
                      </a:lnTo>
                      <a:lnTo>
                        <a:pt x="367" y="2703"/>
                      </a:lnTo>
                      <a:lnTo>
                        <a:pt x="637" y="2720"/>
                      </a:lnTo>
                      <a:lnTo>
                        <a:pt x="979" y="2870"/>
                      </a:lnTo>
                      <a:lnTo>
                        <a:pt x="2859" y="420"/>
                      </a:lnTo>
                      <a:lnTo>
                        <a:pt x="2578" y="148"/>
                      </a:lnTo>
                      <a:lnTo>
                        <a:pt x="2308" y="0"/>
                      </a:lnTo>
                      <a:lnTo>
                        <a:pt x="2692" y="78"/>
                      </a:lnTo>
                      <a:lnTo>
                        <a:pt x="3007" y="428"/>
                      </a:lnTo>
                      <a:lnTo>
                        <a:pt x="831" y="3273"/>
                      </a:lnTo>
                      <a:lnTo>
                        <a:pt x="481" y="3412"/>
                      </a:lnTo>
                      <a:lnTo>
                        <a:pt x="105" y="3771"/>
                      </a:lnTo>
                      <a:lnTo>
                        <a:pt x="0" y="3667"/>
                      </a:lnTo>
                      <a:lnTo>
                        <a:pt x="131" y="3631"/>
                      </a:lnTo>
                      <a:lnTo>
                        <a:pt x="376" y="3385"/>
                      </a:lnTo>
                      <a:lnTo>
                        <a:pt x="165" y="3273"/>
                      </a:lnTo>
                      <a:lnTo>
                        <a:pt x="165" y="3176"/>
                      </a:lnTo>
                      <a:lnTo>
                        <a:pt x="411" y="3298"/>
                      </a:lnTo>
                      <a:lnTo>
                        <a:pt x="411" y="3186"/>
                      </a:lnTo>
                      <a:lnTo>
                        <a:pt x="603" y="3220"/>
                      </a:lnTo>
                      <a:lnTo>
                        <a:pt x="428" y="3079"/>
                      </a:lnTo>
                      <a:lnTo>
                        <a:pt x="629" y="3062"/>
                      </a:lnTo>
                      <a:lnTo>
                        <a:pt x="95" y="2844"/>
                      </a:lnTo>
                      <a:lnTo>
                        <a:pt x="95" y="28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4144" name="Freeform 48"/>
                <p:cNvSpPr>
                  <a:spLocks/>
                </p:cNvSpPr>
                <p:nvPr userDrawn="1"/>
              </p:nvSpPr>
              <p:spPr bwMode="auto">
                <a:xfrm rot="-3172564">
                  <a:off x="5298" y="896"/>
                  <a:ext cx="169" cy="122"/>
                </a:xfrm>
                <a:custGeom>
                  <a:avLst/>
                  <a:gdLst/>
                  <a:ahLst/>
                  <a:cxnLst>
                    <a:cxn ang="0">
                      <a:pos x="0" y="80"/>
                    </a:cxn>
                    <a:cxn ang="0">
                      <a:pos x="255" y="106"/>
                    </a:cxn>
                    <a:cxn ang="0">
                      <a:pos x="639" y="342"/>
                    </a:cxn>
                    <a:cxn ang="0">
                      <a:pos x="673" y="289"/>
                    </a:cxn>
                    <a:cxn ang="0">
                      <a:pos x="447" y="114"/>
                    </a:cxn>
                    <a:cxn ang="0">
                      <a:pos x="26" y="0"/>
                    </a:cxn>
                    <a:cxn ang="0">
                      <a:pos x="0" y="80"/>
                    </a:cxn>
                    <a:cxn ang="0">
                      <a:pos x="0" y="80"/>
                    </a:cxn>
                  </a:cxnLst>
                  <a:rect l="0" t="0" r="r" b="b"/>
                  <a:pathLst>
                    <a:path w="673" h="342">
                      <a:moveTo>
                        <a:pt x="0" y="80"/>
                      </a:moveTo>
                      <a:lnTo>
                        <a:pt x="255" y="106"/>
                      </a:lnTo>
                      <a:lnTo>
                        <a:pt x="639" y="342"/>
                      </a:lnTo>
                      <a:lnTo>
                        <a:pt x="673" y="289"/>
                      </a:lnTo>
                      <a:lnTo>
                        <a:pt x="447" y="114"/>
                      </a:lnTo>
                      <a:lnTo>
                        <a:pt x="26" y="0"/>
                      </a:lnTo>
                      <a:lnTo>
                        <a:pt x="0" y="80"/>
                      </a:lnTo>
                      <a:lnTo>
                        <a:pt x="0" y="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4145" name="Freeform 49"/>
                <p:cNvSpPr>
                  <a:spLocks/>
                </p:cNvSpPr>
                <p:nvPr userDrawn="1"/>
              </p:nvSpPr>
              <p:spPr bwMode="auto">
                <a:xfrm rot="-3172564">
                  <a:off x="5253" y="805"/>
                  <a:ext cx="181" cy="144"/>
                </a:xfrm>
                <a:custGeom>
                  <a:avLst/>
                  <a:gdLst/>
                  <a:ahLst/>
                  <a:cxnLst>
                    <a:cxn ang="0">
                      <a:pos x="0" y="78"/>
                    </a:cxn>
                    <a:cxn ang="0">
                      <a:pos x="340" y="148"/>
                    </a:cxn>
                    <a:cxn ang="0">
                      <a:pos x="638" y="403"/>
                    </a:cxn>
                    <a:cxn ang="0">
                      <a:pos x="716" y="296"/>
                    </a:cxn>
                    <a:cxn ang="0">
                      <a:pos x="420" y="114"/>
                    </a:cxn>
                    <a:cxn ang="0">
                      <a:pos x="70" y="0"/>
                    </a:cxn>
                    <a:cxn ang="0">
                      <a:pos x="0" y="78"/>
                    </a:cxn>
                    <a:cxn ang="0">
                      <a:pos x="0" y="78"/>
                    </a:cxn>
                  </a:cxnLst>
                  <a:rect l="0" t="0" r="r" b="b"/>
                  <a:pathLst>
                    <a:path w="716" h="403">
                      <a:moveTo>
                        <a:pt x="0" y="78"/>
                      </a:moveTo>
                      <a:lnTo>
                        <a:pt x="340" y="148"/>
                      </a:lnTo>
                      <a:lnTo>
                        <a:pt x="638" y="403"/>
                      </a:lnTo>
                      <a:lnTo>
                        <a:pt x="716" y="296"/>
                      </a:lnTo>
                      <a:lnTo>
                        <a:pt x="420" y="114"/>
                      </a:lnTo>
                      <a:lnTo>
                        <a:pt x="70" y="0"/>
                      </a:lnTo>
                      <a:lnTo>
                        <a:pt x="0" y="78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4146" name="Freeform 50"/>
                <p:cNvSpPr>
                  <a:spLocks/>
                </p:cNvSpPr>
                <p:nvPr userDrawn="1"/>
              </p:nvSpPr>
              <p:spPr bwMode="auto">
                <a:xfrm rot="-3172564">
                  <a:off x="4985" y="210"/>
                  <a:ext cx="181" cy="147"/>
                </a:xfrm>
                <a:custGeom>
                  <a:avLst/>
                  <a:gdLst/>
                  <a:ahLst/>
                  <a:cxnLst>
                    <a:cxn ang="0">
                      <a:pos x="0" y="78"/>
                    </a:cxn>
                    <a:cxn ang="0">
                      <a:pos x="316" y="139"/>
                    </a:cxn>
                    <a:cxn ang="0">
                      <a:pos x="649" y="411"/>
                    </a:cxn>
                    <a:cxn ang="0">
                      <a:pos x="717" y="314"/>
                    </a:cxn>
                    <a:cxn ang="0">
                      <a:pos x="394" y="87"/>
                    </a:cxn>
                    <a:cxn ang="0">
                      <a:pos x="54" y="0"/>
                    </a:cxn>
                    <a:cxn ang="0">
                      <a:pos x="0" y="78"/>
                    </a:cxn>
                    <a:cxn ang="0">
                      <a:pos x="0" y="78"/>
                    </a:cxn>
                  </a:cxnLst>
                  <a:rect l="0" t="0" r="r" b="b"/>
                  <a:pathLst>
                    <a:path w="717" h="411">
                      <a:moveTo>
                        <a:pt x="0" y="78"/>
                      </a:moveTo>
                      <a:lnTo>
                        <a:pt x="316" y="139"/>
                      </a:lnTo>
                      <a:lnTo>
                        <a:pt x="649" y="411"/>
                      </a:lnTo>
                      <a:lnTo>
                        <a:pt x="717" y="314"/>
                      </a:lnTo>
                      <a:lnTo>
                        <a:pt x="394" y="87"/>
                      </a:lnTo>
                      <a:lnTo>
                        <a:pt x="54" y="0"/>
                      </a:lnTo>
                      <a:lnTo>
                        <a:pt x="0" y="78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4147" name="Freeform 51"/>
                <p:cNvSpPr>
                  <a:spLocks/>
                </p:cNvSpPr>
                <p:nvPr userDrawn="1"/>
              </p:nvSpPr>
              <p:spPr bwMode="auto">
                <a:xfrm rot="-3172564">
                  <a:off x="4949" y="141"/>
                  <a:ext cx="179" cy="138"/>
                </a:xfrm>
                <a:custGeom>
                  <a:avLst/>
                  <a:gdLst/>
                  <a:ahLst/>
                  <a:cxnLst>
                    <a:cxn ang="0">
                      <a:pos x="0" y="88"/>
                    </a:cxn>
                    <a:cxn ang="0">
                      <a:pos x="272" y="131"/>
                    </a:cxn>
                    <a:cxn ang="0">
                      <a:pos x="665" y="386"/>
                    </a:cxn>
                    <a:cxn ang="0">
                      <a:pos x="709" y="308"/>
                    </a:cxn>
                    <a:cxn ang="0">
                      <a:pos x="306" y="53"/>
                    </a:cxn>
                    <a:cxn ang="0">
                      <a:pos x="43" y="0"/>
                    </a:cxn>
                    <a:cxn ang="0">
                      <a:pos x="0" y="88"/>
                    </a:cxn>
                    <a:cxn ang="0">
                      <a:pos x="0" y="88"/>
                    </a:cxn>
                  </a:cxnLst>
                  <a:rect l="0" t="0" r="r" b="b"/>
                  <a:pathLst>
                    <a:path w="709" h="386">
                      <a:moveTo>
                        <a:pt x="0" y="88"/>
                      </a:moveTo>
                      <a:lnTo>
                        <a:pt x="272" y="131"/>
                      </a:lnTo>
                      <a:lnTo>
                        <a:pt x="665" y="386"/>
                      </a:lnTo>
                      <a:lnTo>
                        <a:pt x="709" y="308"/>
                      </a:lnTo>
                      <a:lnTo>
                        <a:pt x="306" y="53"/>
                      </a:lnTo>
                      <a:lnTo>
                        <a:pt x="43" y="0"/>
                      </a:lnTo>
                      <a:lnTo>
                        <a:pt x="0" y="88"/>
                      </a:lnTo>
                      <a:lnTo>
                        <a:pt x="0" y="8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</p:grpSp>
        </p:grpSp>
        <p:sp>
          <p:nvSpPr>
            <p:cNvPr id="4148" name="Line 52"/>
            <p:cNvSpPr>
              <a:spLocks noChangeShapeType="1"/>
            </p:cNvSpPr>
            <p:nvPr userDrawn="1"/>
          </p:nvSpPr>
          <p:spPr bwMode="auto">
            <a:xfrm>
              <a:off x="4870" y="84"/>
              <a:ext cx="42" cy="96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>
    <p:newsflash/>
    <p:sndAc>
      <p:stSnd>
        <p:snd r:embed="rId13" name="ui_notify_scenario_progress_positive_01.wav"/>
      </p:stSnd>
    </p:sndAc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../media/audio13.wav"/><Relationship Id="rId7" Type="http://schemas.openxmlformats.org/officeDocument/2006/relationships/image" Target="../media/image3.jpeg"/><Relationship Id="rId2" Type="http://schemas.openxmlformats.org/officeDocument/2006/relationships/slideLayout" Target="../slideLayouts/slideLayout1.xml"/><Relationship Id="rId1" Type="http://schemas.openxmlformats.org/officeDocument/2006/relationships/audio" Target="file:///D:\&#1053;&#1086;&#1074;&#1072;&#1103;%20&#1087;&#1072;&#1087;&#1082;&#1072;\F0764_folk_a_01.mid" TargetMode="External"/><Relationship Id="rId6" Type="http://schemas.openxmlformats.org/officeDocument/2006/relationships/hyperlink" Target="../../&#1053;&#1086;&#1074;&#1072;&#1103;%20&#1087;&#1072;&#1087;&#1082;&#1072;/F0764_folk_a_01.mid" TargetMode="External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4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5.wav"/><Relationship Id="rId7" Type="http://schemas.openxmlformats.org/officeDocument/2006/relationships/image" Target="../media/image10.jpeg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6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7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8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8" name="Picture 10" descr="Präteritum copy"/>
          <p:cNvPicPr>
            <a:picLocks noChangeAspect="1" noChangeArrowheads="1"/>
          </p:cNvPicPr>
          <p:nvPr/>
        </p:nvPicPr>
        <p:blipFill>
          <a:blip r:embed="rId4" cstate="email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3365500" y="2660650"/>
            <a:ext cx="3313113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4800" b="1">
                <a:solidFill>
                  <a:schemeClr val="tx2"/>
                </a:solidFill>
              </a:rPr>
              <a:t>Präteritum</a:t>
            </a:r>
            <a:endParaRPr lang="ru-RU" sz="4800" b="1">
              <a:solidFill>
                <a:schemeClr val="tx2"/>
              </a:solidFill>
            </a:endParaRPr>
          </a:p>
        </p:txBody>
      </p:sp>
      <p:pic>
        <p:nvPicPr>
          <p:cNvPr id="2059" name="Picture 11" descr="Stunde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900113" y="5734050"/>
            <a:ext cx="2686050" cy="105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1" name="Picture 13" descr="Deutsch">
            <a:hlinkClick r:id="rId6" action="ppaction://hlinkfile"/>
          </p:cNvPr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0" y="1219200"/>
            <a:ext cx="790575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3" name="F0764_folk_a_01.mid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1403350" y="76517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83" name="WordArt 11"/>
          <p:cNvSpPr>
            <a:spLocks noChangeArrowheads="1" noChangeShapeType="1" noTextEdit="1"/>
          </p:cNvSpPr>
          <p:nvPr/>
        </p:nvSpPr>
        <p:spPr bwMode="auto">
          <a:xfrm>
            <a:off x="6227763" y="5868988"/>
            <a:ext cx="2627312" cy="8731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1600" kern="10">
                <a:ln w="9525">
                  <a:noFill/>
                  <a:round/>
                  <a:headEnd/>
                  <a:tailEnd/>
                </a:ln>
                <a:solidFill>
                  <a:schemeClr val="folHlink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учитель немецкого языка</a:t>
            </a:r>
          </a:p>
          <a:p>
            <a:pPr algn="ctr"/>
            <a:r>
              <a:rPr lang="ru-RU" sz="1600" kern="10">
                <a:ln w="9525">
                  <a:noFill/>
                  <a:round/>
                  <a:headEnd/>
                  <a:tailEnd/>
                </a:ln>
                <a:solidFill>
                  <a:schemeClr val="folHlink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МБОУ Молдинской СОШ </a:t>
            </a:r>
          </a:p>
          <a:p>
            <a:pPr algn="ctr"/>
            <a:r>
              <a:rPr lang="ru-RU" sz="1600" kern="10">
                <a:ln w="9525">
                  <a:noFill/>
                  <a:round/>
                  <a:headEnd/>
                  <a:tailEnd/>
                </a:ln>
                <a:solidFill>
                  <a:schemeClr val="folHlink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им. В.В. Андреева </a:t>
            </a:r>
          </a:p>
          <a:p>
            <a:pPr algn="ctr"/>
            <a:r>
              <a:rPr lang="ru-RU" sz="1600" kern="10">
                <a:ln w="9525">
                  <a:noFill/>
                  <a:round/>
                  <a:headEnd/>
                  <a:tailEnd/>
                </a:ln>
                <a:solidFill>
                  <a:schemeClr val="folHlink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Удомельского района Тверской области</a:t>
            </a:r>
          </a:p>
        </p:txBody>
      </p:sp>
      <p:sp>
        <p:nvSpPr>
          <p:cNvPr id="3082" name="WordArt 10"/>
          <p:cNvSpPr>
            <a:spLocks noChangeArrowheads="1" noChangeShapeType="1" noTextEdit="1"/>
          </p:cNvSpPr>
          <p:nvPr/>
        </p:nvSpPr>
        <p:spPr bwMode="auto">
          <a:xfrm rot="-1657621">
            <a:off x="6659563" y="5157788"/>
            <a:ext cx="1219200" cy="2571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b="1" kern="10">
                <a:ln w="9525">
                  <a:noFill/>
                  <a:round/>
                  <a:headEnd/>
                  <a:tailEnd/>
                </a:ln>
                <a:solidFill>
                  <a:schemeClr val="folHlink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Царёва В.М.</a:t>
            </a:r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17)">
                                      <p:cBhvr>
                                        <p:cTn id="6" dur="16748" fill="hold"/>
                                        <p:tgtEl>
                                          <p:spTgt spid="206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0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0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8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73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99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" dur="39">
                                          <p:stCondLst>
                                            <p:cond delay="975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" dur="249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8000"/>
                            </p:stCondLst>
                            <p:childTnLst>
                              <p:par>
                                <p:cTn id="42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8500"/>
                            </p:stCondLst>
                            <p:childTnLst>
                              <p:par>
                                <p:cTn id="49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56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63"/>
                </p:tgtEl>
              </p:cMediaNode>
            </p:audio>
          </p:childTnLst>
        </p:cTn>
      </p:par>
    </p:tnLst>
    <p:bldLst>
      <p:bldP spid="2054" grpId="0"/>
      <p:bldP spid="3083" grpId="0" animBg="1"/>
      <p:bldP spid="308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0" name="Picture 6" descr="DSC00411 copy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357938" y="4265613"/>
            <a:ext cx="2262187" cy="259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smtClean="0"/>
              <a:t>Mein Freund Gigi</a:t>
            </a:r>
            <a:br>
              <a:rPr lang="de-DE" smtClean="0"/>
            </a:br>
            <a:r>
              <a:rPr lang="de-DE" sz="3200" smtClean="0"/>
              <a:t>Aufsatz</a:t>
            </a:r>
            <a:endParaRPr lang="ru-RU" sz="3200" smtClean="0"/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9750" y="1628775"/>
            <a:ext cx="7773988" cy="3265488"/>
          </a:xfrm>
          <a:noFill/>
        </p:spPr>
        <p:txBody>
          <a:bodyPr lIns="18000" rIns="18000">
            <a:spAutoFit/>
          </a:bodyPr>
          <a:lstStyle/>
          <a:p>
            <a:pPr marL="609600" indent="-609600" eaLnBrk="1" hangingPunct="1">
              <a:buFontTx/>
              <a:buNone/>
            </a:pPr>
            <a:r>
              <a:rPr lang="ru-RU" smtClean="0"/>
              <a:t>	</a:t>
            </a:r>
            <a:r>
              <a:rPr lang="de-DE" sz="1800" smtClean="0"/>
              <a:t>Es </a:t>
            </a:r>
            <a:r>
              <a:rPr lang="de-DE" sz="1800" u="sng" smtClean="0"/>
              <a:t>lebte</a:t>
            </a:r>
            <a:r>
              <a:rPr lang="de-DE" sz="1800" smtClean="0"/>
              <a:t> einmal ein kleiner Junge. Er </a:t>
            </a:r>
            <a:r>
              <a:rPr lang="de-DE" sz="1800" u="sng" smtClean="0"/>
              <a:t>träumte</a:t>
            </a:r>
            <a:r>
              <a:rPr lang="de-DE" sz="1800" smtClean="0"/>
              <a:t> sehr von einem neuen Freund. Aber von einem ganz besonderen! Denn gewöhnliche Freunde </a:t>
            </a:r>
            <a:r>
              <a:rPr lang="de-DE" sz="1800" u="sng" smtClean="0"/>
              <a:t>hatte</a:t>
            </a:r>
            <a:r>
              <a:rPr lang="de-DE" sz="1800" smtClean="0"/>
              <a:t> er genug. Elke, die Schwester, Franz aus der 1. b und den Hund Schnauzi. Sie alle </a:t>
            </a:r>
            <a:r>
              <a:rPr lang="de-DE" sz="1800" u="sng" smtClean="0"/>
              <a:t>waren</a:t>
            </a:r>
            <a:r>
              <a:rPr lang="de-DE" sz="1800" smtClean="0"/>
              <a:t> gute Freunde, aber er </a:t>
            </a:r>
            <a:r>
              <a:rPr lang="de-DE" sz="1800" u="sng" smtClean="0"/>
              <a:t>wollte</a:t>
            </a:r>
            <a:r>
              <a:rPr lang="de-DE" sz="1800" smtClean="0"/>
              <a:t> so gern einen neuen haben. So </a:t>
            </a:r>
            <a:r>
              <a:rPr lang="de-DE" sz="1800" u="sng" smtClean="0"/>
              <a:t>malte</a:t>
            </a:r>
            <a:r>
              <a:rPr lang="de-DE" sz="1800" smtClean="0"/>
              <a:t> sich der Junge noch einen Freund. Das </a:t>
            </a:r>
            <a:r>
              <a:rPr lang="de-DE" sz="1800" u="sng" smtClean="0"/>
              <a:t>war</a:t>
            </a:r>
            <a:r>
              <a:rPr lang="de-DE" sz="1800" smtClean="0"/>
              <a:t> kein Mensch und kein Hund. Das </a:t>
            </a:r>
            <a:r>
              <a:rPr lang="de-DE" sz="1800" u="sng" smtClean="0"/>
              <a:t>war</a:t>
            </a:r>
            <a:r>
              <a:rPr lang="de-DE" sz="1800" smtClean="0"/>
              <a:t> ein schönes kleines Monster mit dem Namen Gigi. Gigi </a:t>
            </a:r>
            <a:r>
              <a:rPr lang="de-DE" sz="1800" u="sng" smtClean="0"/>
              <a:t>konnte</a:t>
            </a:r>
            <a:r>
              <a:rPr lang="de-DE" sz="1800" smtClean="0"/>
              <a:t> alles, was die anderen nur einzeln</a:t>
            </a:r>
            <a:r>
              <a:rPr lang="en-US" sz="1800" smtClean="0"/>
              <a:t> </a:t>
            </a:r>
            <a:r>
              <a:rPr lang="ru-RU" sz="1800" smtClean="0"/>
              <a:t>(отдельно)</a:t>
            </a:r>
            <a:r>
              <a:rPr lang="de-DE" sz="1800" smtClean="0"/>
              <a:t> </a:t>
            </a:r>
            <a:r>
              <a:rPr lang="de-DE" sz="1800" u="sng" smtClean="0"/>
              <a:t>machten</a:t>
            </a:r>
            <a:r>
              <a:rPr lang="de-DE" sz="1800" smtClean="0"/>
              <a:t>. Er </a:t>
            </a:r>
            <a:r>
              <a:rPr lang="de-DE" sz="1800" u="sng" smtClean="0"/>
              <a:t>antwortete</a:t>
            </a:r>
            <a:r>
              <a:rPr lang="de-DE" sz="1800" smtClean="0"/>
              <a:t> auf viele Fragen des Jungen so wie seine Schwester Elke. Er </a:t>
            </a:r>
            <a:r>
              <a:rPr lang="de-DE" sz="1800" u="sng" smtClean="0"/>
              <a:t>erzählte</a:t>
            </a:r>
            <a:r>
              <a:rPr lang="de-DE" sz="1800" smtClean="0"/>
              <a:t> tolle Geschichten wie der Franz. Und er </a:t>
            </a:r>
            <a:r>
              <a:rPr lang="de-DE" sz="1800" u="sng" smtClean="0"/>
              <a:t>war</a:t>
            </a:r>
            <a:r>
              <a:rPr lang="de-DE" sz="1800" smtClean="0"/>
              <a:t> bereit, Tag und Nacht zu spielen, wie Schnauzi. </a:t>
            </a:r>
            <a:r>
              <a:rPr lang="ru-RU" sz="1800" smtClean="0"/>
              <a:t>	</a:t>
            </a:r>
          </a:p>
        </p:txBody>
      </p:sp>
    </p:spTree>
  </p:cSld>
  <p:clrMapOvr>
    <a:masterClrMapping/>
  </p:clrMapOvr>
  <p:transition spd="med">
    <p:newsflash/>
    <p:sndAc>
      <p:stSnd>
        <p:snd r:embed="rId2" name="ui_notify_scenario_progress_positive_0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ndRemSel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7" descr="DSC00420 copy_cr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971550" y="620713"/>
            <a:ext cx="6696075" cy="482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Text Box 4"/>
          <p:cNvSpPr txBox="1">
            <a:spLocks noChangeArrowheads="1"/>
          </p:cNvSpPr>
          <p:nvPr/>
        </p:nvSpPr>
        <p:spPr bwMode="auto">
          <a:xfrm>
            <a:off x="2916238" y="2852738"/>
            <a:ext cx="4608512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50000"/>
              </a:spcBef>
            </a:pPr>
            <a:r>
              <a:rPr lang="ru-RU" sz="2000"/>
              <a:t>Текст написан в </a:t>
            </a:r>
            <a:r>
              <a:rPr lang="de-DE" sz="2000"/>
              <a:t>Präteritum</a:t>
            </a:r>
            <a:r>
              <a:rPr lang="ru-RU" sz="2000"/>
              <a:t> (претерите) – прошедшем повествовательном. Эта форма часто встречается в историях о прошлых событиях, например, сказках.</a:t>
            </a:r>
          </a:p>
        </p:txBody>
      </p:sp>
    </p:spTree>
  </p:cSld>
  <p:clrMapOvr>
    <a:masterClrMapping/>
  </p:clrMapOvr>
  <p:transition spd="med">
    <p:newsflash/>
    <p:sndAc>
      <p:stSnd>
        <p:snd r:embed="rId2" name="ui_notify_scenario_progress_positive_01.wav"/>
      </p:stSnd>
    </p:sndAc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9" descr="DSC00419 copy1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06363" y="149225"/>
            <a:ext cx="2305050" cy="263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7" name="Text Box 5"/>
          <p:cNvSpPr txBox="1">
            <a:spLocks noChangeArrowheads="1"/>
          </p:cNvSpPr>
          <p:nvPr/>
        </p:nvSpPr>
        <p:spPr bwMode="auto">
          <a:xfrm>
            <a:off x="1331913" y="2708275"/>
            <a:ext cx="1223962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sz="2400"/>
              <a:t>leben</a:t>
            </a:r>
          </a:p>
          <a:p>
            <a:pPr algn="ctr"/>
            <a:r>
              <a:rPr lang="ru-RU" sz="2400"/>
              <a:t>жить</a:t>
            </a:r>
          </a:p>
        </p:txBody>
      </p:sp>
      <p:sp>
        <p:nvSpPr>
          <p:cNvPr id="6148" name="AutoShape 10"/>
          <p:cNvSpPr>
            <a:spLocks noChangeArrowheads="1"/>
          </p:cNvSpPr>
          <p:nvPr/>
        </p:nvSpPr>
        <p:spPr bwMode="auto">
          <a:xfrm>
            <a:off x="2700338" y="177800"/>
            <a:ext cx="4895850" cy="990600"/>
          </a:xfrm>
          <a:prstGeom prst="wedgeRoundRectCallout">
            <a:avLst>
              <a:gd name="adj1" fmla="val -68319"/>
              <a:gd name="adj2" fmla="val -14102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/>
              <a:t>Слабые глаголы образуют претерит с помощью суффикса </a:t>
            </a:r>
            <a:r>
              <a:rPr lang="de-DE"/>
              <a:t>–(e)te</a:t>
            </a:r>
            <a:r>
              <a:rPr lang="ru-RU"/>
              <a:t>, добавляемого к основе глагола</a:t>
            </a:r>
          </a:p>
        </p:txBody>
      </p:sp>
      <p:grpSp>
        <p:nvGrpSpPr>
          <p:cNvPr id="2" name="Group 43"/>
          <p:cNvGrpSpPr>
            <a:grpSpLocks/>
          </p:cNvGrpSpPr>
          <p:nvPr/>
        </p:nvGrpSpPr>
        <p:grpSpPr bwMode="auto">
          <a:xfrm>
            <a:off x="3059113" y="2276475"/>
            <a:ext cx="1655762" cy="1285875"/>
            <a:chOff x="1927" y="1556"/>
            <a:chExt cx="1043" cy="810"/>
          </a:xfrm>
        </p:grpSpPr>
        <p:pic>
          <p:nvPicPr>
            <p:cNvPr id="6174" name="Picture 4" descr="Untitled-1 copy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1927" y="1556"/>
              <a:ext cx="1043" cy="8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175" name="Text Box 15"/>
            <p:cNvSpPr txBox="1">
              <a:spLocks noChangeArrowheads="1"/>
            </p:cNvSpPr>
            <p:nvPr/>
          </p:nvSpPr>
          <p:spPr bwMode="auto">
            <a:xfrm>
              <a:off x="2265" y="1797"/>
              <a:ext cx="38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400"/>
                <a:t>leb</a:t>
              </a:r>
              <a:endParaRPr lang="ru-RU" sz="2400"/>
            </a:p>
          </p:txBody>
        </p:sp>
      </p:grpSp>
      <p:grpSp>
        <p:nvGrpSpPr>
          <p:cNvPr id="3" name="Group 44"/>
          <p:cNvGrpSpPr>
            <a:grpSpLocks/>
          </p:cNvGrpSpPr>
          <p:nvPr/>
        </p:nvGrpSpPr>
        <p:grpSpPr bwMode="auto">
          <a:xfrm>
            <a:off x="4652963" y="2276475"/>
            <a:ext cx="1227137" cy="1285875"/>
            <a:chOff x="2931" y="1556"/>
            <a:chExt cx="773" cy="810"/>
          </a:xfrm>
        </p:grpSpPr>
        <p:pic>
          <p:nvPicPr>
            <p:cNvPr id="6172" name="Picture 13" descr="Untitled-1 copy"/>
            <p:cNvPicPr>
              <a:picLocks noChangeAspect="1" noChangeArrowheads="1"/>
            </p:cNvPicPr>
            <p:nvPr/>
          </p:nvPicPr>
          <p:blipFill>
            <a:blip r:embed="rId6" cstate="email"/>
            <a:srcRect/>
            <a:stretch>
              <a:fillRect/>
            </a:stretch>
          </p:blipFill>
          <p:spPr bwMode="auto">
            <a:xfrm>
              <a:off x="2931" y="1556"/>
              <a:ext cx="773" cy="8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173" name="Text Box 16"/>
            <p:cNvSpPr txBox="1">
              <a:spLocks noChangeArrowheads="1"/>
            </p:cNvSpPr>
            <p:nvPr/>
          </p:nvSpPr>
          <p:spPr bwMode="auto">
            <a:xfrm>
              <a:off x="3198" y="1788"/>
              <a:ext cx="224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800"/>
                <a:t>+</a:t>
              </a:r>
              <a:endParaRPr lang="ru-RU" sz="2800"/>
            </a:p>
          </p:txBody>
        </p:sp>
      </p:grpSp>
      <p:grpSp>
        <p:nvGrpSpPr>
          <p:cNvPr id="4" name="Group 46"/>
          <p:cNvGrpSpPr>
            <a:grpSpLocks/>
          </p:cNvGrpSpPr>
          <p:nvPr/>
        </p:nvGrpSpPr>
        <p:grpSpPr bwMode="auto">
          <a:xfrm>
            <a:off x="5827713" y="2276475"/>
            <a:ext cx="1624012" cy="1285875"/>
            <a:chOff x="3671" y="1556"/>
            <a:chExt cx="1023" cy="810"/>
          </a:xfrm>
        </p:grpSpPr>
        <p:grpSp>
          <p:nvGrpSpPr>
            <p:cNvPr id="6168" name="Group 45"/>
            <p:cNvGrpSpPr>
              <a:grpSpLocks/>
            </p:cNvGrpSpPr>
            <p:nvPr/>
          </p:nvGrpSpPr>
          <p:grpSpPr bwMode="auto">
            <a:xfrm>
              <a:off x="3671" y="1556"/>
              <a:ext cx="1023" cy="810"/>
              <a:chOff x="3626" y="1556"/>
              <a:chExt cx="1023" cy="810"/>
            </a:xfrm>
          </p:grpSpPr>
          <p:pic>
            <p:nvPicPr>
              <p:cNvPr id="6170" name="Picture 14" descr="Untitled-1 copy"/>
              <p:cNvPicPr>
                <a:picLocks noChangeAspect="1" noChangeArrowheads="1"/>
              </p:cNvPicPr>
              <p:nvPr/>
            </p:nvPicPr>
            <p:blipFill>
              <a:blip r:embed="rId7" cstate="email"/>
              <a:srcRect/>
              <a:stretch>
                <a:fillRect/>
              </a:stretch>
            </p:blipFill>
            <p:spPr bwMode="auto">
              <a:xfrm>
                <a:off x="3626" y="1556"/>
                <a:ext cx="1023" cy="8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6171" name="Text Box 8"/>
              <p:cNvSpPr txBox="1">
                <a:spLocks noChangeArrowheads="1"/>
              </p:cNvSpPr>
              <p:nvPr/>
            </p:nvSpPr>
            <p:spPr bwMode="auto">
              <a:xfrm>
                <a:off x="4137" y="1949"/>
                <a:ext cx="116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endParaRPr lang="ru-RU"/>
              </a:p>
            </p:txBody>
          </p:sp>
        </p:grpSp>
        <p:sp>
          <p:nvSpPr>
            <p:cNvPr id="6169" name="Text Box 17"/>
            <p:cNvSpPr txBox="1">
              <a:spLocks noChangeArrowheads="1"/>
            </p:cNvSpPr>
            <p:nvPr/>
          </p:nvSpPr>
          <p:spPr bwMode="auto">
            <a:xfrm>
              <a:off x="4014" y="1827"/>
              <a:ext cx="311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de-DE" sz="2400"/>
                <a:t>te</a:t>
              </a:r>
              <a:endParaRPr lang="ru-RU" sz="2400"/>
            </a:p>
          </p:txBody>
        </p:sp>
      </p:grpSp>
      <p:sp>
        <p:nvSpPr>
          <p:cNvPr id="10259" name="Text Box 19"/>
          <p:cNvSpPr txBox="1">
            <a:spLocks noChangeArrowheads="1"/>
          </p:cNvSpPr>
          <p:nvPr/>
        </p:nvSpPr>
        <p:spPr bwMode="auto">
          <a:xfrm>
            <a:off x="3995738" y="3789363"/>
            <a:ext cx="2520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2400"/>
              <a:t>lebte </a:t>
            </a:r>
            <a:r>
              <a:rPr lang="ru-RU" sz="2400"/>
              <a:t>(жил)</a:t>
            </a:r>
          </a:p>
        </p:txBody>
      </p:sp>
      <p:grpSp>
        <p:nvGrpSpPr>
          <p:cNvPr id="6" name="Group 42"/>
          <p:cNvGrpSpPr>
            <a:grpSpLocks/>
          </p:cNvGrpSpPr>
          <p:nvPr/>
        </p:nvGrpSpPr>
        <p:grpSpPr bwMode="auto">
          <a:xfrm>
            <a:off x="3059113" y="4365625"/>
            <a:ext cx="1655762" cy="1285875"/>
            <a:chOff x="1927" y="2872"/>
            <a:chExt cx="1043" cy="810"/>
          </a:xfrm>
        </p:grpSpPr>
        <p:pic>
          <p:nvPicPr>
            <p:cNvPr id="6166" name="Picture 29" descr="Untitled-1 copy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1927" y="2872"/>
              <a:ext cx="1043" cy="8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167" name="Text Box 34"/>
            <p:cNvSpPr txBox="1">
              <a:spLocks noChangeArrowheads="1"/>
            </p:cNvSpPr>
            <p:nvPr/>
          </p:nvSpPr>
          <p:spPr bwMode="auto">
            <a:xfrm>
              <a:off x="2265" y="3113"/>
              <a:ext cx="441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400"/>
                <a:t>bad</a:t>
              </a:r>
              <a:endParaRPr lang="ru-RU" sz="2400"/>
            </a:p>
          </p:txBody>
        </p:sp>
      </p:grpSp>
      <p:grpSp>
        <p:nvGrpSpPr>
          <p:cNvPr id="7" name="Group 41"/>
          <p:cNvGrpSpPr>
            <a:grpSpLocks/>
          </p:cNvGrpSpPr>
          <p:nvPr/>
        </p:nvGrpSpPr>
        <p:grpSpPr bwMode="auto">
          <a:xfrm>
            <a:off x="4652963" y="4365625"/>
            <a:ext cx="1227137" cy="1285875"/>
            <a:chOff x="2931" y="2872"/>
            <a:chExt cx="773" cy="810"/>
          </a:xfrm>
        </p:grpSpPr>
        <p:pic>
          <p:nvPicPr>
            <p:cNvPr id="6164" name="Picture 30" descr="Untitled-1 copy"/>
            <p:cNvPicPr>
              <a:picLocks noChangeAspect="1" noChangeArrowheads="1"/>
            </p:cNvPicPr>
            <p:nvPr/>
          </p:nvPicPr>
          <p:blipFill>
            <a:blip r:embed="rId6" cstate="email"/>
            <a:srcRect/>
            <a:stretch>
              <a:fillRect/>
            </a:stretch>
          </p:blipFill>
          <p:spPr bwMode="auto">
            <a:xfrm>
              <a:off x="2931" y="2872"/>
              <a:ext cx="773" cy="8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165" name="Text Box 35"/>
            <p:cNvSpPr txBox="1">
              <a:spLocks noChangeArrowheads="1"/>
            </p:cNvSpPr>
            <p:nvPr/>
          </p:nvSpPr>
          <p:spPr bwMode="auto">
            <a:xfrm>
              <a:off x="3198" y="3104"/>
              <a:ext cx="224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800"/>
                <a:t>+</a:t>
              </a:r>
              <a:endParaRPr lang="ru-RU" sz="2800"/>
            </a:p>
          </p:txBody>
        </p:sp>
      </p:grpSp>
      <p:grpSp>
        <p:nvGrpSpPr>
          <p:cNvPr id="8" name="Group 47"/>
          <p:cNvGrpSpPr>
            <a:grpSpLocks/>
          </p:cNvGrpSpPr>
          <p:nvPr/>
        </p:nvGrpSpPr>
        <p:grpSpPr bwMode="auto">
          <a:xfrm>
            <a:off x="5827713" y="4365625"/>
            <a:ext cx="1624012" cy="1285875"/>
            <a:chOff x="3671" y="2872"/>
            <a:chExt cx="1023" cy="810"/>
          </a:xfrm>
        </p:grpSpPr>
        <p:pic>
          <p:nvPicPr>
            <p:cNvPr id="6160" name="Picture 31" descr="Untitled-1 copy"/>
            <p:cNvPicPr>
              <a:picLocks noChangeAspect="1" noChangeArrowheads="1"/>
            </p:cNvPicPr>
            <p:nvPr/>
          </p:nvPicPr>
          <p:blipFill>
            <a:blip r:embed="rId7" cstate="email"/>
            <a:srcRect/>
            <a:stretch>
              <a:fillRect/>
            </a:stretch>
          </p:blipFill>
          <p:spPr bwMode="auto">
            <a:xfrm>
              <a:off x="3671" y="2872"/>
              <a:ext cx="1023" cy="8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6161" name="Group 40"/>
            <p:cNvGrpSpPr>
              <a:grpSpLocks/>
            </p:cNvGrpSpPr>
            <p:nvPr/>
          </p:nvGrpSpPr>
          <p:grpSpPr bwMode="auto">
            <a:xfrm>
              <a:off x="3961" y="3143"/>
              <a:ext cx="416" cy="353"/>
              <a:chOff x="3961" y="3143"/>
              <a:chExt cx="416" cy="353"/>
            </a:xfrm>
          </p:grpSpPr>
          <p:sp>
            <p:nvSpPr>
              <p:cNvPr id="6162" name="Text Box 33"/>
              <p:cNvSpPr txBox="1">
                <a:spLocks noChangeArrowheads="1"/>
              </p:cNvSpPr>
              <p:nvPr/>
            </p:nvSpPr>
            <p:spPr bwMode="auto">
              <a:xfrm>
                <a:off x="4137" y="3265"/>
                <a:ext cx="116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endParaRPr lang="ru-RU"/>
              </a:p>
            </p:txBody>
          </p:sp>
          <p:sp>
            <p:nvSpPr>
              <p:cNvPr id="6163" name="Text Box 36"/>
              <p:cNvSpPr txBox="1">
                <a:spLocks noChangeArrowheads="1"/>
              </p:cNvSpPr>
              <p:nvPr/>
            </p:nvSpPr>
            <p:spPr bwMode="auto">
              <a:xfrm>
                <a:off x="3961" y="3143"/>
                <a:ext cx="416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de-DE" sz="2400"/>
                  <a:t>ete</a:t>
                </a:r>
                <a:endParaRPr lang="ru-RU" sz="2400"/>
              </a:p>
            </p:txBody>
          </p:sp>
        </p:grpSp>
      </p:grpSp>
      <p:sp>
        <p:nvSpPr>
          <p:cNvPr id="10277" name="Text Box 37"/>
          <p:cNvSpPr txBox="1">
            <a:spLocks noChangeArrowheads="1"/>
          </p:cNvSpPr>
          <p:nvPr/>
        </p:nvSpPr>
        <p:spPr bwMode="auto">
          <a:xfrm>
            <a:off x="3708400" y="6034088"/>
            <a:ext cx="3095625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70000"/>
              </a:lnSpc>
              <a:spcBef>
                <a:spcPct val="5000"/>
              </a:spcBef>
            </a:pPr>
            <a:r>
              <a:rPr lang="de-DE" sz="2400"/>
              <a:t>badete</a:t>
            </a:r>
            <a:r>
              <a:rPr lang="ru-RU" sz="2400"/>
              <a:t> (купался)</a:t>
            </a:r>
          </a:p>
        </p:txBody>
      </p:sp>
      <p:sp>
        <p:nvSpPr>
          <p:cNvPr id="6157" name="Text Box 38"/>
          <p:cNvSpPr txBox="1">
            <a:spLocks noChangeArrowheads="1"/>
          </p:cNvSpPr>
          <p:nvPr/>
        </p:nvSpPr>
        <p:spPr bwMode="auto">
          <a:xfrm>
            <a:off x="1187450" y="4581525"/>
            <a:ext cx="158432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sz="2400"/>
              <a:t>baden</a:t>
            </a:r>
          </a:p>
          <a:p>
            <a:pPr algn="ctr"/>
            <a:r>
              <a:rPr lang="ru-RU" sz="2400"/>
              <a:t>купаться</a:t>
            </a:r>
          </a:p>
        </p:txBody>
      </p:sp>
      <p:sp>
        <p:nvSpPr>
          <p:cNvPr id="6158" name="AutoShape 32"/>
          <p:cNvSpPr>
            <a:spLocks/>
          </p:cNvSpPr>
          <p:nvPr/>
        </p:nvSpPr>
        <p:spPr bwMode="auto">
          <a:xfrm rot="16200000" flipV="1">
            <a:off x="5073650" y="4162425"/>
            <a:ext cx="387350" cy="3187700"/>
          </a:xfrm>
          <a:prstGeom prst="leftBrace">
            <a:avLst>
              <a:gd name="adj1" fmla="val 68579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159" name="AutoShape 18"/>
          <p:cNvSpPr>
            <a:spLocks/>
          </p:cNvSpPr>
          <p:nvPr/>
        </p:nvSpPr>
        <p:spPr bwMode="auto">
          <a:xfrm rot="16200000" flipV="1">
            <a:off x="5073650" y="2001838"/>
            <a:ext cx="387350" cy="3187700"/>
          </a:xfrm>
          <a:prstGeom prst="leftBrace">
            <a:avLst>
              <a:gd name="adj1" fmla="val 68579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 spd="med">
    <p:newsflash/>
    <p:sndAc>
      <p:stSnd>
        <p:snd r:embed="rId2" name="ui_notify_scenario_progress_positive_0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fx_enhance_artist_0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0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fx_enhance_artist_0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10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9" grpId="0"/>
      <p:bldP spid="1027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12" descr="DSC00428 copy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148263" y="2565400"/>
            <a:ext cx="3421062" cy="386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AutoShape 13"/>
          <p:cNvSpPr>
            <a:spLocks noChangeArrowheads="1"/>
          </p:cNvSpPr>
          <p:nvPr/>
        </p:nvSpPr>
        <p:spPr bwMode="auto">
          <a:xfrm flipH="1">
            <a:off x="468313" y="273050"/>
            <a:ext cx="4895850" cy="1287463"/>
          </a:xfrm>
          <a:prstGeom prst="wedgeRoundRectCallout">
            <a:avLst>
              <a:gd name="adj1" fmla="val -66801"/>
              <a:gd name="adj2" fmla="val 161505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 anchorCtr="1">
            <a:spAutoFit/>
          </a:bodyPr>
          <a:lstStyle/>
          <a:p>
            <a:pPr algn="ctr"/>
            <a:r>
              <a:rPr lang="ru-RU"/>
              <a:t>Сильные глаголы образуют претерит без суффикса </a:t>
            </a:r>
            <a:r>
              <a:rPr lang="de-DE"/>
              <a:t>–(e)te</a:t>
            </a:r>
            <a:r>
              <a:rPr lang="ru-RU"/>
              <a:t>, обязательного для слабых глаголов. Зато они меняют корневую гласную, например:</a:t>
            </a:r>
          </a:p>
        </p:txBody>
      </p:sp>
      <p:sp>
        <p:nvSpPr>
          <p:cNvPr id="9230" name="AutoShape 14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 rot="-5400000">
            <a:off x="1967706" y="1908969"/>
            <a:ext cx="1654175" cy="3468688"/>
          </a:xfrm>
          <a:prstGeom prst="verticalScroll">
            <a:avLst>
              <a:gd name="adj" fmla="val 12500"/>
            </a:avLst>
          </a:prstGeom>
          <a:blipFill dpi="0" rotWithShape="1">
            <a:blip r:embed="rId5" cstate="email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</p:spPr>
        <p:txBody>
          <a:bodyPr vert="eaVert" anchor="ctr">
            <a:spAutoFit/>
          </a:bodyPr>
          <a:lstStyle/>
          <a:p>
            <a:pPr algn="ctr"/>
            <a:r>
              <a:rPr lang="de-DE" sz="2400"/>
              <a:t>waschen – wusch</a:t>
            </a:r>
          </a:p>
          <a:p>
            <a:pPr algn="ctr"/>
            <a:r>
              <a:rPr lang="de-DE" sz="2400"/>
              <a:t>schreiben  - schrieb</a:t>
            </a:r>
          </a:p>
          <a:p>
            <a:pPr algn="ctr"/>
            <a:r>
              <a:rPr lang="de-DE" sz="2400"/>
              <a:t>gehen - ging</a:t>
            </a:r>
            <a:endParaRPr lang="ru-RU" sz="2400"/>
          </a:p>
        </p:txBody>
      </p:sp>
    </p:spTree>
  </p:cSld>
  <p:clrMapOvr>
    <a:masterClrMapping/>
  </p:clrMapOvr>
  <p:transition spd="med">
    <p:newsflash/>
    <p:sndAc>
      <p:stSnd>
        <p:snd r:embed="rId2" name="ui_notify_scenario_progress_positive_0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0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9230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9230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9230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2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30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5" descr="DSC00428 copy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0" y="3573463"/>
            <a:ext cx="2911475" cy="328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5" name="AutoShape 6"/>
          <p:cNvSpPr>
            <a:spLocks noChangeArrowheads="1"/>
          </p:cNvSpPr>
          <p:nvPr/>
        </p:nvSpPr>
        <p:spPr bwMode="auto">
          <a:xfrm>
            <a:off x="539750" y="273050"/>
            <a:ext cx="5545138" cy="990600"/>
          </a:xfrm>
          <a:prstGeom prst="wedgeRoundRectCallout">
            <a:avLst>
              <a:gd name="adj1" fmla="val -30759"/>
              <a:gd name="adj2" fmla="val 277620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/>
              <a:t>А вот как спрягаются сильные глаголы в претерите. Вспомните личные окончания глаголов в </a:t>
            </a:r>
            <a:r>
              <a:rPr lang="de-DE"/>
              <a:t>Präsens </a:t>
            </a:r>
            <a:r>
              <a:rPr lang="ru-RU"/>
              <a:t>и сравните:</a:t>
            </a:r>
          </a:p>
        </p:txBody>
      </p:sp>
      <p:sp>
        <p:nvSpPr>
          <p:cNvPr id="8196" name="AutoShape 7"/>
          <p:cNvSpPr>
            <a:spLocks noChangeArrowheads="1"/>
          </p:cNvSpPr>
          <p:nvPr/>
        </p:nvSpPr>
        <p:spPr bwMode="auto">
          <a:xfrm>
            <a:off x="2843213" y="1628775"/>
            <a:ext cx="5761037" cy="4464050"/>
          </a:xfrm>
          <a:prstGeom prst="horizontalScroll">
            <a:avLst>
              <a:gd name="adj" fmla="val 12500"/>
            </a:avLst>
          </a:prstGeom>
          <a:blipFill dpi="0" rotWithShape="1">
            <a:blip r:embed="rId5" cstate="email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ru-RU"/>
          </a:p>
        </p:txBody>
      </p:sp>
      <p:graphicFrame>
        <p:nvGraphicFramePr>
          <p:cNvPr id="11432" name="Group 168"/>
          <p:cNvGraphicFramePr>
            <a:graphicFrameLocks noGrp="1"/>
          </p:cNvGraphicFramePr>
          <p:nvPr/>
        </p:nvGraphicFramePr>
        <p:xfrm>
          <a:off x="3635375" y="2349500"/>
          <a:ext cx="4752975" cy="3240723"/>
        </p:xfrm>
        <a:graphic>
          <a:graphicData uri="http://schemas.openxmlformats.org/drawingml/2006/table">
            <a:tbl>
              <a:tblPr/>
              <a:tblGrid>
                <a:gridCol w="1189038"/>
                <a:gridCol w="1187450"/>
                <a:gridCol w="1189037"/>
                <a:gridCol w="1187450"/>
              </a:tblGrid>
              <a:tr h="622300"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Präteritum</a:t>
                      </a: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85763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слабые глаголы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сильные глаголы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87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Sg.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Pl.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Sg.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Pl.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223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Ich malte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Wir malte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Ich sah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Wir sah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223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Du malte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Ihr malte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Du sah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Ihr sah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223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Er/sie/es malte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Sie malte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Er/sie/es sah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Sie sah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1433" name="Text Box 169"/>
          <p:cNvSpPr txBox="1">
            <a:spLocks noChangeArrowheads="1"/>
          </p:cNvSpPr>
          <p:nvPr/>
        </p:nvSpPr>
        <p:spPr bwMode="auto">
          <a:xfrm>
            <a:off x="4573588" y="3716338"/>
            <a:ext cx="214312" cy="293687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11434" name="Text Box 170"/>
          <p:cNvSpPr txBox="1">
            <a:spLocks noChangeArrowheads="1"/>
          </p:cNvSpPr>
          <p:nvPr/>
        </p:nvSpPr>
        <p:spPr bwMode="auto">
          <a:xfrm>
            <a:off x="4500563" y="4335463"/>
            <a:ext cx="287337" cy="293687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 anchorCtr="1">
            <a:spAutoFit/>
          </a:bodyPr>
          <a:lstStyle/>
          <a:p>
            <a:pPr>
              <a:spcBef>
                <a:spcPct val="50000"/>
              </a:spcBef>
            </a:pPr>
            <a:r>
              <a:rPr lang="de-DE"/>
              <a:t>st</a:t>
            </a:r>
            <a:endParaRPr lang="ru-RU"/>
          </a:p>
        </p:txBody>
      </p:sp>
      <p:sp>
        <p:nvSpPr>
          <p:cNvPr id="11435" name="Text Box 171"/>
          <p:cNvSpPr txBox="1">
            <a:spLocks noChangeArrowheads="1"/>
          </p:cNvSpPr>
          <p:nvPr/>
        </p:nvSpPr>
        <p:spPr bwMode="auto">
          <a:xfrm>
            <a:off x="4284663" y="5222875"/>
            <a:ext cx="214312" cy="293688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11436" name="Text Box 172"/>
          <p:cNvSpPr txBox="1">
            <a:spLocks noChangeArrowheads="1"/>
          </p:cNvSpPr>
          <p:nvPr/>
        </p:nvSpPr>
        <p:spPr bwMode="auto">
          <a:xfrm>
            <a:off x="5797550" y="3716338"/>
            <a:ext cx="214313" cy="293687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 anchorCtr="1">
            <a:spAutoFit/>
          </a:bodyPr>
          <a:lstStyle/>
          <a:p>
            <a:pPr>
              <a:spcBef>
                <a:spcPct val="50000"/>
              </a:spcBef>
            </a:pPr>
            <a:r>
              <a:rPr lang="de-DE"/>
              <a:t>n</a:t>
            </a:r>
            <a:endParaRPr lang="ru-RU"/>
          </a:p>
        </p:txBody>
      </p:sp>
      <p:sp>
        <p:nvSpPr>
          <p:cNvPr id="11439" name="Text Box 175"/>
          <p:cNvSpPr txBox="1">
            <a:spLocks noChangeArrowheads="1"/>
          </p:cNvSpPr>
          <p:nvPr/>
        </p:nvSpPr>
        <p:spPr bwMode="auto">
          <a:xfrm>
            <a:off x="5795963" y="4335463"/>
            <a:ext cx="214312" cy="293687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 anchorCtr="1">
            <a:spAutoFit/>
          </a:bodyPr>
          <a:lstStyle/>
          <a:p>
            <a:pPr>
              <a:spcBef>
                <a:spcPct val="50000"/>
              </a:spcBef>
            </a:pPr>
            <a:r>
              <a:rPr lang="de-DE"/>
              <a:t>t</a:t>
            </a:r>
            <a:endParaRPr lang="ru-RU"/>
          </a:p>
        </p:txBody>
      </p:sp>
      <p:sp>
        <p:nvSpPr>
          <p:cNvPr id="11440" name="Text Box 176"/>
          <p:cNvSpPr txBox="1">
            <a:spLocks noChangeArrowheads="1"/>
          </p:cNvSpPr>
          <p:nvPr/>
        </p:nvSpPr>
        <p:spPr bwMode="auto">
          <a:xfrm>
            <a:off x="5761038" y="4962525"/>
            <a:ext cx="214312" cy="293688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 anchorCtr="1">
            <a:spAutoFit/>
          </a:bodyPr>
          <a:lstStyle/>
          <a:p>
            <a:pPr>
              <a:spcBef>
                <a:spcPct val="50000"/>
              </a:spcBef>
            </a:pPr>
            <a:r>
              <a:rPr lang="de-DE"/>
              <a:t>n</a:t>
            </a:r>
            <a:endParaRPr lang="ru-RU"/>
          </a:p>
        </p:txBody>
      </p:sp>
      <p:sp>
        <p:nvSpPr>
          <p:cNvPr id="11441" name="Text Box 177"/>
          <p:cNvSpPr txBox="1">
            <a:spLocks noChangeArrowheads="1"/>
          </p:cNvSpPr>
          <p:nvPr/>
        </p:nvSpPr>
        <p:spPr bwMode="auto">
          <a:xfrm>
            <a:off x="6805613" y="3716338"/>
            <a:ext cx="214312" cy="293687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 anchorCtr="1"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11443" name="Text Box 179"/>
          <p:cNvSpPr txBox="1">
            <a:spLocks noChangeArrowheads="1"/>
          </p:cNvSpPr>
          <p:nvPr/>
        </p:nvSpPr>
        <p:spPr bwMode="auto">
          <a:xfrm>
            <a:off x="6732588" y="4335463"/>
            <a:ext cx="287337" cy="293687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 anchorCtr="1">
            <a:spAutoFit/>
          </a:bodyPr>
          <a:lstStyle/>
          <a:p>
            <a:pPr>
              <a:spcBef>
                <a:spcPct val="50000"/>
              </a:spcBef>
            </a:pPr>
            <a:r>
              <a:rPr lang="de-DE"/>
              <a:t>st</a:t>
            </a:r>
            <a:endParaRPr lang="ru-RU"/>
          </a:p>
        </p:txBody>
      </p:sp>
      <p:sp>
        <p:nvSpPr>
          <p:cNvPr id="11444" name="Text Box 180"/>
          <p:cNvSpPr txBox="1">
            <a:spLocks noChangeArrowheads="1"/>
          </p:cNvSpPr>
          <p:nvPr/>
        </p:nvSpPr>
        <p:spPr bwMode="auto">
          <a:xfrm>
            <a:off x="6443663" y="5222875"/>
            <a:ext cx="214312" cy="293688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 anchorCtr="1"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11445" name="Text Box 181"/>
          <p:cNvSpPr txBox="1">
            <a:spLocks noChangeArrowheads="1"/>
          </p:cNvSpPr>
          <p:nvPr/>
        </p:nvSpPr>
        <p:spPr bwMode="auto">
          <a:xfrm>
            <a:off x="8029575" y="3716338"/>
            <a:ext cx="287338" cy="293687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 anchorCtr="1">
            <a:spAutoFit/>
          </a:bodyPr>
          <a:lstStyle/>
          <a:p>
            <a:pPr>
              <a:spcBef>
                <a:spcPct val="50000"/>
              </a:spcBef>
            </a:pPr>
            <a:r>
              <a:rPr lang="de-DE"/>
              <a:t>en</a:t>
            </a:r>
            <a:endParaRPr lang="ru-RU"/>
          </a:p>
        </p:txBody>
      </p:sp>
      <p:sp>
        <p:nvSpPr>
          <p:cNvPr id="11446" name="Text Box 182"/>
          <p:cNvSpPr txBox="1">
            <a:spLocks noChangeArrowheads="1"/>
          </p:cNvSpPr>
          <p:nvPr/>
        </p:nvSpPr>
        <p:spPr bwMode="auto">
          <a:xfrm>
            <a:off x="7958138" y="4335463"/>
            <a:ext cx="214312" cy="293687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 anchorCtr="1">
            <a:spAutoFit/>
          </a:bodyPr>
          <a:lstStyle/>
          <a:p>
            <a:pPr>
              <a:spcBef>
                <a:spcPct val="50000"/>
              </a:spcBef>
            </a:pPr>
            <a:r>
              <a:rPr lang="de-DE"/>
              <a:t>t</a:t>
            </a:r>
            <a:endParaRPr lang="ru-RU"/>
          </a:p>
        </p:txBody>
      </p:sp>
      <p:sp>
        <p:nvSpPr>
          <p:cNvPr id="11447" name="Text Box 183"/>
          <p:cNvSpPr txBox="1">
            <a:spLocks noChangeArrowheads="1"/>
          </p:cNvSpPr>
          <p:nvPr/>
        </p:nvSpPr>
        <p:spPr bwMode="auto">
          <a:xfrm>
            <a:off x="7956550" y="4962525"/>
            <a:ext cx="287338" cy="293688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 anchorCtr="1">
            <a:spAutoFit/>
          </a:bodyPr>
          <a:lstStyle/>
          <a:p>
            <a:pPr>
              <a:spcBef>
                <a:spcPct val="50000"/>
              </a:spcBef>
            </a:pPr>
            <a:r>
              <a:rPr lang="de-DE"/>
              <a:t>en</a:t>
            </a:r>
            <a:endParaRPr lang="ru-RU"/>
          </a:p>
        </p:txBody>
      </p:sp>
    </p:spTree>
  </p:cSld>
  <p:clrMapOvr>
    <a:masterClrMapping/>
  </p:clrMapOvr>
  <p:transition spd="med">
    <p:newsflash/>
    <p:sndAc>
      <p:stSnd>
        <p:snd r:embed="rId2" name="ui_notify_scenario_progress_positive_0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4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4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4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4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4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14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14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14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14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14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14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14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33" grpId="0" animBg="1"/>
      <p:bldP spid="11434" grpId="0" animBg="1"/>
      <p:bldP spid="11435" grpId="0" animBg="1"/>
      <p:bldP spid="11436" grpId="0" animBg="1"/>
      <p:bldP spid="11439" grpId="0" animBg="1"/>
      <p:bldP spid="11440" grpId="0" animBg="1"/>
      <p:bldP spid="11441" grpId="0" animBg="1"/>
      <p:bldP spid="11443" grpId="0" animBg="1"/>
      <p:bldP spid="11444" grpId="0" animBg="1"/>
      <p:bldP spid="11445" grpId="0" animBg="1"/>
      <p:bldP spid="11446" grpId="0" animBg="1"/>
      <p:bldP spid="1144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2" name="Picture 4" descr="DSC00435 copy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766763" y="2522538"/>
            <a:ext cx="7477125" cy="2922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9" name="Text Box 5"/>
          <p:cNvSpPr txBox="1">
            <a:spLocks noChangeArrowheads="1"/>
          </p:cNvSpPr>
          <p:nvPr/>
        </p:nvSpPr>
        <p:spPr bwMode="auto">
          <a:xfrm>
            <a:off x="3832225" y="222885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12294" name="AutoShape 6"/>
          <p:cNvSpPr>
            <a:spLocks noChangeArrowheads="1"/>
          </p:cNvSpPr>
          <p:nvPr/>
        </p:nvSpPr>
        <p:spPr bwMode="auto">
          <a:xfrm>
            <a:off x="2843213" y="1655763"/>
            <a:ext cx="5113337" cy="693737"/>
          </a:xfrm>
          <a:prstGeom prst="wedgeRoundRectCallout">
            <a:avLst>
              <a:gd name="adj1" fmla="val -49532"/>
              <a:gd name="adj2" fmla="val 153889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/>
              <a:t>У глаголов с отделяемыми приставками приставки в претерите отделяются:</a:t>
            </a:r>
          </a:p>
        </p:txBody>
      </p:sp>
      <p:sp>
        <p:nvSpPr>
          <p:cNvPr id="12295" name="AutoShape 7"/>
          <p:cNvSpPr>
            <a:spLocks noChangeArrowheads="1"/>
          </p:cNvSpPr>
          <p:nvPr/>
        </p:nvSpPr>
        <p:spPr bwMode="auto">
          <a:xfrm rot="-1207961">
            <a:off x="179388" y="403225"/>
            <a:ext cx="3694112" cy="1801813"/>
          </a:xfrm>
          <a:prstGeom prst="irregularSeal2">
            <a:avLst/>
          </a:prstGeom>
          <a:gradFill rotWithShape="1">
            <a:gsLst>
              <a:gs pos="0">
                <a:schemeClr val="bg2">
                  <a:gamma/>
                  <a:shade val="46275"/>
                  <a:invGamma/>
                </a:schemeClr>
              </a:gs>
              <a:gs pos="5000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18900000" scaled="1"/>
          </a:gradFill>
          <a:ln w="76200" cmpd="tri">
            <a:solidFill>
              <a:srgbClr val="FF66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28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Внимание!</a:t>
            </a:r>
          </a:p>
        </p:txBody>
      </p:sp>
      <p:sp>
        <p:nvSpPr>
          <p:cNvPr id="12296" name="Text Box 8"/>
          <p:cNvSpPr txBox="1">
            <a:spLocks noChangeArrowheads="1"/>
          </p:cNvSpPr>
          <p:nvPr/>
        </p:nvSpPr>
        <p:spPr bwMode="auto">
          <a:xfrm>
            <a:off x="4560888" y="2932113"/>
            <a:ext cx="267493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/>
              <a:t>aufmachen </a:t>
            </a:r>
            <a:r>
              <a:rPr lang="ru-RU"/>
              <a:t>(открывать)</a:t>
            </a:r>
          </a:p>
          <a:p>
            <a:r>
              <a:rPr lang="de-DE"/>
              <a:t>machte auf </a:t>
            </a:r>
            <a:r>
              <a:rPr lang="ru-RU"/>
              <a:t>(открыл)</a:t>
            </a:r>
          </a:p>
        </p:txBody>
      </p:sp>
      <p:sp>
        <p:nvSpPr>
          <p:cNvPr id="12297" name="Text Box 9"/>
          <p:cNvSpPr txBox="1">
            <a:spLocks noChangeArrowheads="1"/>
          </p:cNvSpPr>
          <p:nvPr/>
        </p:nvSpPr>
        <p:spPr bwMode="auto">
          <a:xfrm>
            <a:off x="4427538" y="4076700"/>
            <a:ext cx="307498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mitnehmen </a:t>
            </a:r>
            <a:r>
              <a:rPr lang="ru-RU"/>
              <a:t>(брать с собой)</a:t>
            </a:r>
          </a:p>
          <a:p>
            <a:r>
              <a:rPr lang="de-DE"/>
              <a:t>nahm mit </a:t>
            </a:r>
            <a:r>
              <a:rPr lang="ru-RU"/>
              <a:t>(взял/а с собой)</a:t>
            </a:r>
            <a:r>
              <a:rPr lang="en-US"/>
              <a:t> </a:t>
            </a:r>
            <a:endParaRPr lang="ru-RU"/>
          </a:p>
        </p:txBody>
      </p:sp>
    </p:spTree>
  </p:cSld>
  <p:clrMapOvr>
    <a:masterClrMapping/>
  </p:clrMapOvr>
  <p:transition spd="med">
    <p:newsflash/>
    <p:sndAc>
      <p:stSnd>
        <p:snd r:embed="rId2" name="ui_notify_scenario_progress_positive_0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2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4" dur="20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20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22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22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4" grpId="0" animBg="1"/>
      <p:bldP spid="12295" grpId="0" animBg="1"/>
      <p:bldP spid="12296" grpId="0"/>
      <p:bldP spid="12297" grpId="0"/>
    </p:bldLst>
  </p:timing>
</p:sld>
</file>

<file path=ppt/theme/theme1.xml><?xml version="1.0" encoding="utf-8"?>
<a:theme xmlns:a="http://schemas.openxmlformats.org/drawingml/2006/main" name="Пастель">
  <a:themeElements>
    <a:clrScheme name="Пастель 1">
      <a:dk1>
        <a:srgbClr val="000000"/>
      </a:dk1>
      <a:lt1>
        <a:srgbClr val="FFFFFF"/>
      </a:lt1>
      <a:dk2>
        <a:srgbClr val="FF0000"/>
      </a:dk2>
      <a:lt2>
        <a:srgbClr val="FFB800"/>
      </a:lt2>
      <a:accent1>
        <a:srgbClr val="FFEF66"/>
      </a:accent1>
      <a:accent2>
        <a:srgbClr val="000000"/>
      </a:accent2>
      <a:accent3>
        <a:srgbClr val="FFFFFF"/>
      </a:accent3>
      <a:accent4>
        <a:srgbClr val="000000"/>
      </a:accent4>
      <a:accent5>
        <a:srgbClr val="FFF6B8"/>
      </a:accent5>
      <a:accent6>
        <a:srgbClr val="000000"/>
      </a:accent6>
      <a:hlink>
        <a:srgbClr val="00B200"/>
      </a:hlink>
      <a:folHlink>
        <a:srgbClr val="703DFF"/>
      </a:folHlink>
    </a:clrScheme>
    <a:fontScheme name="Пастель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Пастель 1">
        <a:dk1>
          <a:srgbClr val="000000"/>
        </a:dk1>
        <a:lt1>
          <a:srgbClr val="FFFFFF"/>
        </a:lt1>
        <a:dk2>
          <a:srgbClr val="FF0000"/>
        </a:dk2>
        <a:lt2>
          <a:srgbClr val="FFB800"/>
        </a:lt2>
        <a:accent1>
          <a:srgbClr val="FFEF66"/>
        </a:accent1>
        <a:accent2>
          <a:srgbClr val="000000"/>
        </a:accent2>
        <a:accent3>
          <a:srgbClr val="FFFFFF"/>
        </a:accent3>
        <a:accent4>
          <a:srgbClr val="000000"/>
        </a:accent4>
        <a:accent5>
          <a:srgbClr val="FFF6B8"/>
        </a:accent5>
        <a:accent6>
          <a:srgbClr val="000000"/>
        </a:accent6>
        <a:hlink>
          <a:srgbClr val="00B200"/>
        </a:hlink>
        <a:folHlink>
          <a:srgbClr val="703D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стель 2">
        <a:dk1>
          <a:srgbClr val="000000"/>
        </a:dk1>
        <a:lt1>
          <a:srgbClr val="FFFFFF"/>
        </a:lt1>
        <a:dk2>
          <a:srgbClr val="000000"/>
        </a:dk2>
        <a:lt2>
          <a:srgbClr val="99CCFF"/>
        </a:lt2>
        <a:accent1>
          <a:srgbClr val="CCCCFF"/>
        </a:accent1>
        <a:accent2>
          <a:srgbClr val="000066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00005C"/>
        </a:accent6>
        <a:hlink>
          <a:srgbClr val="00B200"/>
        </a:hlink>
        <a:folHlink>
          <a:srgbClr val="CCFF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стель 3">
        <a:dk1>
          <a:srgbClr val="000000"/>
        </a:dk1>
        <a:lt1>
          <a:srgbClr val="FFFFFF"/>
        </a:lt1>
        <a:dk2>
          <a:srgbClr val="000000"/>
        </a:dk2>
        <a:lt2>
          <a:srgbClr val="3399FF"/>
        </a:lt2>
        <a:accent1>
          <a:srgbClr val="CCECFF"/>
        </a:accent1>
        <a:accent2>
          <a:srgbClr val="008080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007373"/>
        </a:accent6>
        <a:hlink>
          <a:srgbClr val="009999"/>
        </a:hlink>
        <a:folHlink>
          <a:srgbClr val="33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стель 4">
        <a:dk1>
          <a:srgbClr val="808000"/>
        </a:dk1>
        <a:lt1>
          <a:srgbClr val="FFFFFF"/>
        </a:lt1>
        <a:dk2>
          <a:srgbClr val="336600"/>
        </a:dk2>
        <a:lt2>
          <a:srgbClr val="FFFFFF"/>
        </a:lt2>
        <a:accent1>
          <a:srgbClr val="99CC00"/>
        </a:accent1>
        <a:accent2>
          <a:srgbClr val="003300"/>
        </a:accent2>
        <a:accent3>
          <a:srgbClr val="ADB8AA"/>
        </a:accent3>
        <a:accent4>
          <a:srgbClr val="DADADA"/>
        </a:accent4>
        <a:accent5>
          <a:srgbClr val="CAE2AA"/>
        </a:accent5>
        <a:accent6>
          <a:srgbClr val="002D00"/>
        </a:accent6>
        <a:hlink>
          <a:srgbClr val="CCCC00"/>
        </a:hlink>
        <a:folHlink>
          <a:srgbClr val="CCFF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5">
        <a:dk1>
          <a:srgbClr val="808080"/>
        </a:dk1>
        <a:lt1>
          <a:srgbClr val="FFFFFF"/>
        </a:lt1>
        <a:dk2>
          <a:srgbClr val="003366"/>
        </a:dk2>
        <a:lt2>
          <a:srgbClr val="CCECFF"/>
        </a:lt2>
        <a:accent1>
          <a:srgbClr val="33CCCC"/>
        </a:accent1>
        <a:accent2>
          <a:srgbClr val="006699"/>
        </a:accent2>
        <a:accent3>
          <a:srgbClr val="AAADB8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00FFFF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6">
        <a:dk1>
          <a:srgbClr val="6666FF"/>
        </a:dk1>
        <a:lt1>
          <a:srgbClr val="FFFFFF"/>
        </a:lt1>
        <a:dk2>
          <a:srgbClr val="000066"/>
        </a:dk2>
        <a:lt2>
          <a:srgbClr val="FFFFFF"/>
        </a:lt2>
        <a:accent1>
          <a:srgbClr val="33CCFF"/>
        </a:accent1>
        <a:accent2>
          <a:srgbClr val="0000FF"/>
        </a:accent2>
        <a:accent3>
          <a:srgbClr val="AAAAB8"/>
        </a:accent3>
        <a:accent4>
          <a:srgbClr val="DADADA"/>
        </a:accent4>
        <a:accent5>
          <a:srgbClr val="ADE2FF"/>
        </a:accent5>
        <a:accent6>
          <a:srgbClr val="0000E7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7">
        <a:dk1>
          <a:srgbClr val="000000"/>
        </a:dk1>
        <a:lt1>
          <a:srgbClr val="FFFFFF"/>
        </a:lt1>
        <a:dk2>
          <a:srgbClr val="800080"/>
        </a:dk2>
        <a:lt2>
          <a:srgbClr val="FFFFFF"/>
        </a:lt2>
        <a:accent1>
          <a:srgbClr val="CC66FF"/>
        </a:accent1>
        <a:accent2>
          <a:srgbClr val="990099"/>
        </a:accent2>
        <a:accent3>
          <a:srgbClr val="C0AAC0"/>
        </a:accent3>
        <a:accent4>
          <a:srgbClr val="DADADA"/>
        </a:accent4>
        <a:accent5>
          <a:srgbClr val="E2B8FF"/>
        </a:accent5>
        <a:accent6>
          <a:srgbClr val="8A008A"/>
        </a:accent6>
        <a:hlink>
          <a:srgbClr val="FF9900"/>
        </a:hlink>
        <a:folHlink>
          <a:srgbClr val="FF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8">
        <a:dk1>
          <a:srgbClr val="FF3300"/>
        </a:dk1>
        <a:lt1>
          <a:srgbClr val="FFFFFF"/>
        </a:lt1>
        <a:dk2>
          <a:srgbClr val="800000"/>
        </a:dk2>
        <a:lt2>
          <a:srgbClr val="FFFFCC"/>
        </a:lt2>
        <a:accent1>
          <a:srgbClr val="FF7C80"/>
        </a:accent1>
        <a:accent2>
          <a:srgbClr val="990000"/>
        </a:accent2>
        <a:accent3>
          <a:srgbClr val="C0AAAA"/>
        </a:accent3>
        <a:accent4>
          <a:srgbClr val="DADADA"/>
        </a:accent4>
        <a:accent5>
          <a:srgbClr val="FFBFC0"/>
        </a:accent5>
        <a:accent6>
          <a:srgbClr val="8A0000"/>
        </a:accent6>
        <a:hlink>
          <a:srgbClr val="FF66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Crayons</Template>
  <TotalTime>627</TotalTime>
  <Words>207</Words>
  <Application>Microsoft Office PowerPoint</Application>
  <PresentationFormat>Экран (4:3)</PresentationFormat>
  <Paragraphs>60</Paragraphs>
  <Slides>7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Comic Sans MS</vt:lpstr>
      <vt:lpstr>Arial</vt:lpstr>
      <vt:lpstr>Calibri</vt:lpstr>
      <vt:lpstr>Пастель</vt:lpstr>
      <vt:lpstr>Слайд 1</vt:lpstr>
      <vt:lpstr>Mein Freund Gigi Aufsatz</vt:lpstr>
      <vt:lpstr>Слайд 3</vt:lpstr>
      <vt:lpstr>Слайд 4</vt:lpstr>
      <vt:lpstr>Слайд 5</vt:lpstr>
      <vt:lpstr>Слайд 6</vt:lpstr>
      <vt:lpstr>Слайд 7</vt:lpstr>
    </vt:vector>
  </TitlesOfParts>
  <Company>Aefdomians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Alex Tsarev</dc:creator>
  <cp:lastModifiedBy>Демонстрационная версия</cp:lastModifiedBy>
  <cp:revision>43</cp:revision>
  <dcterms:created xsi:type="dcterms:W3CDTF">2008-07-07T17:17:48Z</dcterms:created>
  <dcterms:modified xsi:type="dcterms:W3CDTF">2013-05-11T20:08:07Z</dcterms:modified>
</cp:coreProperties>
</file>