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60" r:id="rId6"/>
    <p:sldId id="261" r:id="rId7"/>
    <p:sldId id="266" r:id="rId8"/>
    <p:sldId id="262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63853-4A1B-458A-AF73-E9C2097E015C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F50C1-BF17-4E6E-8122-B9F77E1D0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kazles.ru/files/0004.html" TargetMode="External"/><Relationship Id="rId13" Type="http://schemas.openxmlformats.org/officeDocument/2006/relationships/hyperlink" Target="http://clipartcorel.narod.ru/index.html" TargetMode="External"/><Relationship Id="rId3" Type="http://schemas.openxmlformats.org/officeDocument/2006/relationships/hyperlink" Target="http://nagold.ru/" TargetMode="External"/><Relationship Id="rId7" Type="http://schemas.openxmlformats.org/officeDocument/2006/relationships/hyperlink" Target="http://www.raskraska.com/raskraski/270/21.html" TargetMode="External"/><Relationship Id="rId12" Type="http://schemas.openxmlformats.org/officeDocument/2006/relationships/hyperlink" Target="http://www.poznayka.ru/" TargetMode="External"/><Relationship Id="rId2" Type="http://schemas.openxmlformats.org/officeDocument/2006/relationships/hyperlink" Target="http://www.gribushkino.ru/landscapes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k-gde.ru/?vopros=40734" TargetMode="External"/><Relationship Id="rId11" Type="http://schemas.openxmlformats.org/officeDocument/2006/relationships/hyperlink" Target="http://www.babyblog.ru/user/Abrikosik/917147" TargetMode="External"/><Relationship Id="rId5" Type="http://schemas.openxmlformats.org/officeDocument/2006/relationships/hyperlink" Target="http://qvintus.livejournal.com/14638.html" TargetMode="External"/><Relationship Id="rId10" Type="http://schemas.openxmlformats.org/officeDocument/2006/relationships/hyperlink" Target="http://lenagold.ru/" TargetMode="External"/><Relationship Id="rId4" Type="http://schemas.openxmlformats.org/officeDocument/2006/relationships/hyperlink" Target="http://gazeta.aif.ru/online/kids/100/de02_42" TargetMode="External"/><Relationship Id="rId9" Type="http://schemas.openxmlformats.org/officeDocument/2006/relationships/hyperlink" Target="http://alphaboo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k\bukva_k%20(2)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k\bukva_k.wmv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1785926"/>
            <a:ext cx="4243390" cy="14414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УЧИМ БУКВЫ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65656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 Тверской обл.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5805264"/>
            <a:ext cx="683568" cy="75438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5035 -0.3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5 -0.37338 C -0.3434 -0.38195 -0.33628 -0.39051 -0.32865 -0.39908 C -0.32101 -0.40764 -0.3125 -0.41482 -0.30417 -0.42477 C -0.29583 -0.43473 -0.28646 -0.44676 -0.27865 -0.4588 C -0.27083 -0.47084 -0.26198 -0.48658 -0.25677 -0.49653 C -0.25156 -0.50648 -0.2467 -0.52292 -0.24774 -0.51875 C -0.24878 -0.51459 -0.25781 -0.48797 -0.26319 -0.47084 C -0.26858 -0.45371 -0.27257 -0.43889 -0.27986 -0.41621 C -0.28715 -0.39352 -0.2974 -0.36389 -0.30677 -0.33403 C -0.31615 -0.30417 -0.32865 -0.26389 -0.33628 -0.23658 C -0.34392 -0.20926 -0.34653 -0.19074 -0.35295 -0.16991 C -0.35937 -0.14908 -0.36823 -0.13033 -0.37465 -0.11181 C -0.38108 -0.09329 -0.3849 -0.07986 -0.39132 -0.0588 C -0.39774 -0.03773 -0.40608 -0.00857 -0.41319 0.01458 C -0.42031 0.03773 -0.42622 0.05694 -0.43368 0.07963 C -0.44115 0.10231 -0.45122 0.13264 -0.45799 0.15139 C -0.46476 0.17014 -0.46806 0.18125 -0.47465 0.19236 C -0.48125 0.20347 -0.49184 0.21527 -0.49774 0.21805 C -0.50365 0.22083 -0.50781 0.21458 -0.51059 0.20949 C -0.51337 0.20439 -0.51372 0.19467 -0.51441 0.18727 C -0.5151 0.17986 -0.51562 0.17615 -0.51441 0.16504 C -0.51319 0.15393 -0.51181 0.1368 -0.50677 0.1206 C -0.50174 0.10439 -0.4908 0.08264 -0.48368 0.06759 C -0.47656 0.05254 -0.47205 0.04467 -0.46441 0.03009 C -0.45677 0.01551 -0.44687 -0.00278 -0.4375 -0.01968 C -0.42812 -0.03658 -0.41719 -0.05463 -0.40799 -0.07084 C -0.39878 -0.08704 -0.39253 -0.09931 -0.38247 -0.11713 C -0.3724 -0.13496 -0.35903 -0.15973 -0.34774 -0.17848 C -0.33646 -0.19723 -0.32778 -0.20996 -0.31441 -0.22986 C -0.30104 -0.24977 -0.28073 -0.27732 -0.26701 -0.29815 C -0.2533 -0.31898 -0.2434 -0.33797 -0.23247 -0.35463 C -0.22153 -0.3713 -0.21302 -0.38334 -0.20156 -0.39908 C -0.1901 -0.41482 -0.17535 -0.43403 -0.16319 -0.44861 C -0.15104 -0.4632 -0.13872 -0.47662 -0.12865 -0.48635 C -0.11858 -0.49607 -0.11111 -0.50255 -0.10295 -0.50672 C -0.09479 -0.51088 -0.08663 -0.51088 -0.07986 -0.51181 C -0.07326 -0.51273 -0.06806 -0.51436 -0.06319 -0.51181 C -0.05833 -0.50926 -0.0533 -0.50417 -0.05035 -0.49653 C -0.0474 -0.48889 -0.04635 -0.47732 -0.04531 -0.46574 " pathEditMode="relative" rAng="0" ptsTypes="aaaaaaaaaaaaaaaaaaaaaaaaaaaaaaaaaaaaaaA">
                                      <p:cBhvr>
                                        <p:cTn id="10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0.46574 C -0.04531 -0.46551 -0.19792 -0.32014 -0.35035 -0.173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4 -0.17384 C -0.3427 -0.17963 -0.33507 -0.18518 -0.32725 -0.19097 C -0.31944 -0.19675 -0.31059 -0.20324 -0.30295 -0.2081 C -0.29531 -0.21296 -0.28836 -0.21666 -0.28107 -0.22013 C -0.27378 -0.22361 -0.26701 -0.22615 -0.2592 -0.2287 C -0.25139 -0.23125 -0.24062 -0.23495 -0.23368 -0.23541 C -0.22673 -0.23588 -0.22343 -0.23564 -0.21701 -0.23217 C -0.21059 -0.2287 -0.20052 -0.22592 -0.19514 -0.21504 C -0.18975 -0.20416 -0.18472 -0.18333 -0.18489 -0.16713 C -0.18507 -0.15092 -0.19201 -0.13518 -0.19652 -0.11759 C -0.20104 -0.1 -0.2052 -0.0831 -0.2118 -0.06111 C -0.2184 -0.03912 -0.22829 -0.01157 -0.23628 0.01412 C -0.24427 0.03982 -0.25295 0.07269 -0.2592 0.09283 C -0.26545 0.11297 -0.26979 0.12176 -0.27343 0.13542 C -0.27708 0.14908 -0.28107 0.1632 -0.28107 0.17477 C -0.28107 0.18635 -0.27743 0.19885 -0.27343 0.20556 C -0.26944 0.21227 -0.26336 0.21575 -0.25677 0.21575 C -0.25017 0.21575 -0.23993 0.2095 -0.23368 0.20556 C -0.22743 0.20162 -0.22656 0.19815 -0.21961 0.1919 C -0.21267 0.18565 -0.20104 0.1757 -0.19253 0.16783 C -0.18402 0.15996 -0.17378 0.14954 -0.16823 0.14399 C -0.16267 0.13843 -0.16059 0.13565 -0.1592 0.1338 " pathEditMode="relative" rAng="0" ptsTypes="aaaaaaaaaaaaaaaaaaaaaa">
                                      <p:cBhvr>
                                        <p:cTn id="16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71480"/>
            <a:ext cx="32560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www.gribushkino.ru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landscapes.php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дорога в лесу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http://nagold.ru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лягушки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http://gazeta.aif.ru/online/kids/100/de02_42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кукушка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http://qvintus.livejournal.com/14638.html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kak-gde.ru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/%3Fvopros%3D40734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кукушонок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http://www.raskraska.com/raskraski/270/21.html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00240"/>
            <a:ext cx="379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http://skazles.ru/files/0004.html</a:t>
            </a:r>
            <a:r>
              <a:rPr lang="en-US" dirty="0" smtClean="0"/>
              <a:t>  - </a:t>
            </a:r>
            <a:r>
              <a:rPr lang="ru-RU" dirty="0" smtClean="0"/>
              <a:t>кит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42886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143248"/>
            <a:ext cx="4455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4 и 5 слайде стихотворение Б. </a:t>
            </a:r>
            <a:r>
              <a:rPr lang="ru-RU" dirty="0" err="1" smtClean="0"/>
              <a:t>Заходера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643314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9"/>
              </a:rPr>
              <a:t>http://alphabook.ru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71942"/>
            <a:ext cx="7766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http://lenagold.ru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колокольчики, карандаши, котята, компьютер, клубника, капуста, кактус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50057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</a:t>
            </a:r>
            <a:r>
              <a:rPr lang="ru-RU" dirty="0" err="1" smtClean="0"/>
              <a:t>тихотворение</a:t>
            </a:r>
            <a:r>
              <a:rPr lang="ru-RU" dirty="0" smtClean="0"/>
              <a:t> из сборника «Алфавит» авторов Дружининой М. В., Новиковой И., Журавлёвой О., Кротова В.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143512"/>
            <a:ext cx="496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11"/>
              </a:rPr>
              <a:t>www.babyblog.ru</a:t>
            </a:r>
            <a:r>
              <a:rPr lang="ru-RU" dirty="0" smtClean="0">
                <a:hlinkClick r:id="rId11"/>
              </a:rPr>
              <a:t>/</a:t>
            </a:r>
            <a:r>
              <a:rPr lang="ru-RU" dirty="0" err="1" smtClean="0">
                <a:hlinkClick r:id="rId11"/>
              </a:rPr>
              <a:t>user</a:t>
            </a:r>
            <a:r>
              <a:rPr lang="ru-RU" dirty="0" smtClean="0">
                <a:hlinkClick r:id="rId11"/>
              </a:rPr>
              <a:t>/</a:t>
            </a:r>
            <a:r>
              <a:rPr lang="ru-RU" dirty="0" err="1" smtClean="0">
                <a:hlinkClick r:id="rId11"/>
              </a:rPr>
              <a:t>Abrikosik</a:t>
            </a:r>
            <a:r>
              <a:rPr lang="ru-RU" dirty="0" smtClean="0">
                <a:hlinkClick r:id="rId11"/>
              </a:rPr>
              <a:t>/917147</a:t>
            </a:r>
            <a:r>
              <a:rPr lang="ru-RU" dirty="0" smtClean="0"/>
              <a:t> - буква 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572140"/>
            <a:ext cx="263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2"/>
              </a:rPr>
              <a:t>www.poznayka.ru</a:t>
            </a:r>
            <a:r>
              <a:rPr lang="en-US" dirty="0" smtClean="0"/>
              <a:t> - </a:t>
            </a:r>
            <a:r>
              <a:rPr lang="ru-RU" dirty="0" smtClean="0"/>
              <a:t>буквы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571480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3"/>
              </a:rPr>
              <a:t>http://clipartcorel.narod.ru/index.html</a:t>
            </a:r>
            <a:r>
              <a:rPr lang="ru-RU" dirty="0" smtClean="0"/>
              <a:t> - рамки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6859935"/>
          </a:xfrm>
          <a:prstGeom prst="rect">
            <a:avLst/>
          </a:prstGeom>
        </p:spPr>
      </p:pic>
      <p:pic>
        <p:nvPicPr>
          <p:cNvPr id="3" name="Рисунок 2" descr="bukva-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14290"/>
            <a:ext cx="2786082" cy="2786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1857364"/>
            <a:ext cx="2954591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/>
              <a:t>БУКВА К</a:t>
            </a:r>
            <a:endParaRPr lang="ru-RU" sz="6000" b="1" dirty="0"/>
          </a:p>
        </p:txBody>
      </p:sp>
      <p:pic>
        <p:nvPicPr>
          <p:cNvPr id="6" name="Рисунок 5" descr="8851685247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500042"/>
            <a:ext cx="1285884" cy="1100222"/>
          </a:xfrm>
          <a:prstGeom prst="rect">
            <a:avLst/>
          </a:prstGeom>
        </p:spPr>
      </p:pic>
      <p:pic>
        <p:nvPicPr>
          <p:cNvPr id="8" name="bukva_k (2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tus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786578" y="571480"/>
            <a:ext cx="1580756" cy="1857388"/>
          </a:xfrm>
          <a:prstGeom prst="rect">
            <a:avLst/>
          </a:prstGeom>
        </p:spPr>
      </p:pic>
      <p:pic>
        <p:nvPicPr>
          <p:cNvPr id="3" name="Рисунок 2" descr="96ab1d16f1d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785794"/>
            <a:ext cx="1928826" cy="1877964"/>
          </a:xfrm>
          <a:prstGeom prst="rect">
            <a:avLst/>
          </a:prstGeom>
        </p:spPr>
      </p:pic>
      <p:pic>
        <p:nvPicPr>
          <p:cNvPr id="4" name="Рисунок 3" descr="77be46e8b15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286124"/>
            <a:ext cx="1785950" cy="1707681"/>
          </a:xfrm>
          <a:prstGeom prst="rect">
            <a:avLst/>
          </a:prstGeom>
        </p:spPr>
      </p:pic>
      <p:pic>
        <p:nvPicPr>
          <p:cNvPr id="5" name="Рисунок 4" descr="a132d775c0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3214686"/>
            <a:ext cx="2426496" cy="1357322"/>
          </a:xfrm>
          <a:prstGeom prst="rect">
            <a:avLst/>
          </a:prstGeom>
        </p:spPr>
      </p:pic>
      <p:pic>
        <p:nvPicPr>
          <p:cNvPr id="6" name="Рисунок 5" descr="e3a03f9497f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928802"/>
            <a:ext cx="1849202" cy="1785950"/>
          </a:xfrm>
          <a:prstGeom prst="rect">
            <a:avLst/>
          </a:prstGeom>
        </p:spPr>
      </p:pic>
      <p:pic>
        <p:nvPicPr>
          <p:cNvPr id="7" name="Рисунок 6" descr="3c3f97b740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714884"/>
            <a:ext cx="2554207" cy="1428760"/>
          </a:xfrm>
          <a:prstGeom prst="rect">
            <a:avLst/>
          </a:prstGeom>
        </p:spPr>
      </p:pic>
      <p:pic>
        <p:nvPicPr>
          <p:cNvPr id="8" name="Рисунок 7" descr="0f3f2f010d4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4429132"/>
            <a:ext cx="1790446" cy="1965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357166"/>
            <a:ext cx="150233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136928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bukva_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07704" y="170080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00042"/>
            <a:ext cx="3043230" cy="12255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КАБАН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62865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Содержимое 6" descr="9b63912f9a2d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14813" y="3143250"/>
            <a:ext cx="4714875" cy="3143250"/>
          </a:xfrm>
        </p:spPr>
      </p:pic>
      <p:sp>
        <p:nvSpPr>
          <p:cNvPr id="8" name="TextBox 7"/>
          <p:cNvSpPr txBox="1"/>
          <p:nvPr/>
        </p:nvSpPr>
        <p:spPr>
          <a:xfrm>
            <a:off x="142875" y="3357563"/>
            <a:ext cx="3640138" cy="1938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Вот КАБАН.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Он дик и злобен,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Но зато вполне съедобен.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Есть достоинства свои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Даже у такой свиньи!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357166"/>
            <a:ext cx="1143008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143248"/>
            <a:ext cx="1828784" cy="101122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3" name="Содержимое 4" descr="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57563" y="714375"/>
            <a:ext cx="5305425" cy="3643313"/>
          </a:xfr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61436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43375" y="4572000"/>
            <a:ext cx="3830638" cy="1938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Всю жизнь в воде проводит КИТ,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Хотя он и не рыба.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Он в море ест и в море спит,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За что ему – спасибо: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Тесно было бы на суше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 такой огромной туши!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14290"/>
            <a:ext cx="1214446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3738216" cy="5286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214414" y="5786454"/>
            <a:ext cx="1524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571480"/>
            <a:ext cx="39290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Кит фонтан пустил до неба! </a:t>
            </a:r>
            <a:br>
              <a:rPr lang="ru-RU" sz="2000" b="1" dirty="0" smtClean="0"/>
            </a:br>
            <a:r>
              <a:rPr lang="ru-RU" sz="2000" b="1" dirty="0" smtClean="0"/>
              <a:t>Жаль, что ты при этом не был, </a:t>
            </a:r>
            <a:br>
              <a:rPr lang="ru-RU" sz="2000" b="1" dirty="0" smtClean="0"/>
            </a:br>
            <a:r>
              <a:rPr lang="ru-RU" sz="2000" b="1" dirty="0" smtClean="0"/>
              <a:t>Мы с тобою бы вдвоём </a:t>
            </a:r>
            <a:br>
              <a:rPr lang="ru-RU" sz="2000" b="1" dirty="0" smtClean="0"/>
            </a:br>
            <a:r>
              <a:rPr lang="ru-RU" sz="2000" b="1" dirty="0" smtClean="0"/>
              <a:t>Поплескались вволю в нём! </a:t>
            </a:r>
            <a:endParaRPr lang="ru-RU" sz="2000" b="1" dirty="0"/>
          </a:p>
        </p:txBody>
      </p:sp>
      <p:pic>
        <p:nvPicPr>
          <p:cNvPr id="5" name="Рисунок 4" descr="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428868"/>
            <a:ext cx="4116397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15126" flipV="1">
            <a:off x="6516688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58148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6372 -0.1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5278 C -0.26788 -0.14074 -0.27188 -0.12847 -0.27778 -0.11019 C -0.28368 -0.0919 -0.29167 -0.06829 -0.29948 -0.04352 C -0.30729 -0.01875 -0.31528 0.0081 -0.32517 0.03866 C -0.33507 0.06921 -0.34844 0.1081 -0.35851 0.13935 C -0.36858 0.1706 -0.38177 0.21412 -0.38542 0.22662 C -0.38906 0.23912 -0.38524 0.22917 -0.38038 0.21458 C -0.37552 0.2 -0.36406 0.16296 -0.3559 0.13935 C -0.34774 0.11574 -0.34063 0.09375 -0.3316 0.07268 C -0.32257 0.05162 -0.31337 0.03194 -0.30208 0.01296 C -0.2908 -0.00602 -0.275 -0.02662 -0.26372 -0.04167 C -0.25243 -0.05671 -0.24271 -0.06806 -0.2342 -0.07755 C -0.2257 -0.08704 -0.21979 -0.09074 -0.21233 -0.09815 C -0.20486 -0.10556 -0.1967 -0.11458 -0.18924 -0.12199 C -0.18177 -0.1294 -0.17431 -0.13796 -0.16754 -0.14259 C -0.16076 -0.14722 -0.15556 -0.14792 -0.14826 -0.14954 C -0.14097 -0.15116 -0.13038 -0.15301 -0.12396 -0.15278 C -0.11754 -0.15255 -0.11441 -0.15139 -0.1099 -0.14769 C -0.10538 -0.14398 -0.1007 -0.13819 -0.09705 -0.13056 C -0.0934 -0.12292 -0.0908 -0.11227 -0.08802 -0.10162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-0.10162 C -0.08802 -0.10139 -0.19601 -0.04422 -0.30313 0.015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0.01528 C -0.29931 0.01181 -0.29549 0.00834 -0.28889 0.00348 C -0.28229 -0.00139 -0.2724 -0.00902 -0.26337 -0.01365 C -0.25434 -0.01828 -0.2441 -0.02129 -0.23507 -0.02384 C -0.22604 -0.02639 -0.21858 -0.02939 -0.20955 -0.02916 C -0.20052 -0.02893 -0.18802 -0.02824 -0.18125 -0.02222 C -0.17448 -0.0162 -0.16875 -0.00648 -0.16841 0.00695 C -0.16806 0.02037 -0.17413 0.04074 -0.17865 0.05811 C -0.18316 0.07547 -0.19132 0.09885 -0.19531 0.11111 C -0.19931 0.12338 -0.20052 0.12292 -0.20313 0.13172 C -0.20573 0.14051 -0.20938 0.15417 -0.21077 0.16412 C -0.21216 0.17408 -0.21372 0.18542 -0.21198 0.19144 C -0.21025 0.19746 -0.20538 0.19908 -0.20052 0.2 C -0.19566 0.20093 -0.18889 0.19931 -0.18247 0.19653 C -0.17604 0.19375 -0.16962 0.18889 -0.16198 0.18287 C -0.15434 0.17686 -0.14323 0.16713 -0.13646 0.16065 C -0.12969 0.15417 -0.12535 0.14885 -0.12101 0.14352 " pathEditMode="relative" rAng="0" ptsTypes="aaaaaaaaaaaaaaaaA">
                                      <p:cBhvr>
                                        <p:cTn id="16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222</Words>
  <Application>Microsoft Office PowerPoint</Application>
  <PresentationFormat>Экран (4:3)</PresentationFormat>
  <Paragraphs>38</Paragraphs>
  <Slides>11</Slides>
  <Notes>0</Notes>
  <HiddenSlides>1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УЧИМ БУКВЫ</vt:lpstr>
      <vt:lpstr>Слайд 2</vt:lpstr>
      <vt:lpstr>Слайд 3</vt:lpstr>
      <vt:lpstr>Слайд 4</vt:lpstr>
      <vt:lpstr>КАБАН</vt:lpstr>
      <vt:lpstr>КИТ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oxana</cp:lastModifiedBy>
  <cp:revision>13</cp:revision>
  <dcterms:created xsi:type="dcterms:W3CDTF">2010-06-13T10:55:11Z</dcterms:created>
  <dcterms:modified xsi:type="dcterms:W3CDTF">2011-11-23T15:13:45Z</dcterms:modified>
</cp:coreProperties>
</file>